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54"/>
    <a:srgbClr val="26BAD5"/>
    <a:srgbClr val="FFCCFF"/>
    <a:srgbClr val="FF99FF"/>
    <a:srgbClr val="315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3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1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8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4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D00C-081F-4406-97D6-EB001FFB770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39" y="5116436"/>
            <a:ext cx="3841986" cy="1753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0"/>
            <a:ext cx="3623818" cy="288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2450123"/>
            <a:ext cx="3558054" cy="45485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712CA1C-C308-41C5-BB43-BC67D42CF7AA}"/>
              </a:ext>
            </a:extLst>
          </p:cNvPr>
          <p:cNvGrpSpPr/>
          <p:nvPr/>
        </p:nvGrpSpPr>
        <p:grpSpPr>
          <a:xfrm>
            <a:off x="5591904" y="586332"/>
            <a:ext cx="1717430" cy="1695592"/>
            <a:chOff x="5591904" y="586332"/>
            <a:chExt cx="1717430" cy="1695592"/>
          </a:xfrm>
        </p:grpSpPr>
        <p:sp>
          <p:nvSpPr>
            <p:cNvPr id="10" name="TextBox 9"/>
            <p:cNvSpPr txBox="1"/>
            <p:nvPr/>
          </p:nvSpPr>
          <p:spPr>
            <a:xfrm>
              <a:off x="5756026" y="773724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Activities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6025" y="1316093"/>
              <a:ext cx="14419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Engaging programs that include exciting and varied activities and components of your school’s curriculum.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91904" y="586332"/>
              <a:ext cx="99647" cy="1695592"/>
            </a:xfrm>
            <a:prstGeom prst="rect">
              <a:avLst/>
            </a:prstGeom>
            <a:solidFill>
              <a:srgbClr val="25B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22823-5361-4604-BBD2-7207ADEF44E3}"/>
              </a:ext>
            </a:extLst>
          </p:cNvPr>
          <p:cNvGrpSpPr/>
          <p:nvPr/>
        </p:nvGrpSpPr>
        <p:grpSpPr>
          <a:xfrm>
            <a:off x="7342961" y="2502078"/>
            <a:ext cx="1699850" cy="1695592"/>
            <a:chOff x="3921367" y="586332"/>
            <a:chExt cx="1699850" cy="1695592"/>
          </a:xfrm>
        </p:grpSpPr>
        <p:sp>
          <p:nvSpPr>
            <p:cNvPr id="7" name="TextBox 6"/>
            <p:cNvSpPr txBox="1"/>
            <p:nvPr/>
          </p:nvSpPr>
          <p:spPr>
            <a:xfrm>
              <a:off x="4067909" y="773724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Safety &amp; Security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08" y="1316093"/>
              <a:ext cx="1326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Child safety and security, our number one priority.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1367" y="586332"/>
              <a:ext cx="99647" cy="1695592"/>
            </a:xfrm>
            <a:prstGeom prst="rect">
              <a:avLst/>
            </a:prstGeom>
            <a:solidFill>
              <a:srgbClr val="47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C6714-3554-4EE7-808E-ABB11FA6E9B2}"/>
              </a:ext>
            </a:extLst>
          </p:cNvPr>
          <p:cNvGrpSpPr/>
          <p:nvPr/>
        </p:nvGrpSpPr>
        <p:grpSpPr>
          <a:xfrm>
            <a:off x="5591904" y="2502078"/>
            <a:ext cx="1717430" cy="1695592"/>
            <a:chOff x="7332779" y="574608"/>
            <a:chExt cx="1717430" cy="1695592"/>
          </a:xfrm>
        </p:grpSpPr>
        <p:sp>
          <p:nvSpPr>
            <p:cNvPr id="14" name="TextBox 13"/>
            <p:cNvSpPr txBox="1"/>
            <p:nvPr/>
          </p:nvSpPr>
          <p:spPr>
            <a:xfrm>
              <a:off x="7496901" y="76200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Team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6900" y="1304369"/>
              <a:ext cx="1441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dedicated qualified Coordinator to lead the team every day.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32779" y="574608"/>
              <a:ext cx="99647" cy="1695592"/>
            </a:xfrm>
            <a:prstGeom prst="rect">
              <a:avLst/>
            </a:prstGeom>
            <a:solidFill>
              <a:srgbClr val="8B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99E2E-1AF4-4027-B478-9DBC9F8E8945}"/>
              </a:ext>
            </a:extLst>
          </p:cNvPr>
          <p:cNvGrpSpPr/>
          <p:nvPr/>
        </p:nvGrpSpPr>
        <p:grpSpPr>
          <a:xfrm>
            <a:off x="3763104" y="586332"/>
            <a:ext cx="1717430" cy="1695592"/>
            <a:chOff x="5591903" y="2558318"/>
            <a:chExt cx="1717430" cy="1695592"/>
          </a:xfrm>
        </p:grpSpPr>
        <p:sp>
          <p:nvSpPr>
            <p:cNvPr id="19" name="TextBox 18"/>
            <p:cNvSpPr txBox="1"/>
            <p:nvPr/>
          </p:nvSpPr>
          <p:spPr>
            <a:xfrm>
              <a:off x="5756025" y="274571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Partnership &amp; Community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56024" y="3288079"/>
              <a:ext cx="1441939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true extension of your school and community, also supporting with school events, fund raising and orientation.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91903" y="2558318"/>
              <a:ext cx="99647" cy="1695592"/>
            </a:xfrm>
            <a:prstGeom prst="rect">
              <a:avLst/>
            </a:prstGeom>
            <a:solidFill>
              <a:srgbClr val="F9C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DF9C05-808E-45B2-B5A4-96BE71B18812}"/>
              </a:ext>
            </a:extLst>
          </p:cNvPr>
          <p:cNvGrpSpPr/>
          <p:nvPr/>
        </p:nvGrpSpPr>
        <p:grpSpPr>
          <a:xfrm>
            <a:off x="3763104" y="2503900"/>
            <a:ext cx="1717430" cy="1695592"/>
            <a:chOff x="7332778" y="2546594"/>
            <a:chExt cx="1717430" cy="1695592"/>
          </a:xfrm>
        </p:grpSpPr>
        <p:sp>
          <p:nvSpPr>
            <p:cNvPr id="22" name="TextBox 21"/>
            <p:cNvSpPr txBox="1"/>
            <p:nvPr/>
          </p:nvSpPr>
          <p:spPr>
            <a:xfrm>
              <a:off x="7496900" y="2733986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Investment in Your School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96899" y="3276355"/>
              <a:ext cx="1441939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 annual budget to invest back into your school’s facilities and community.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32778" y="2546594"/>
              <a:ext cx="99647" cy="1695592"/>
            </a:xfrm>
            <a:prstGeom prst="rect">
              <a:avLst/>
            </a:prstGeom>
            <a:solidFill>
              <a:srgbClr val="7BD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FF0EA6-38C1-4CBF-ABDF-219338A71D48}"/>
              </a:ext>
            </a:extLst>
          </p:cNvPr>
          <p:cNvGrpSpPr/>
          <p:nvPr/>
        </p:nvGrpSpPr>
        <p:grpSpPr>
          <a:xfrm>
            <a:off x="3769096" y="4421468"/>
            <a:ext cx="1704172" cy="1695592"/>
            <a:chOff x="3917044" y="2558318"/>
            <a:chExt cx="1704172" cy="1695592"/>
          </a:xfrm>
        </p:grpSpPr>
        <p:sp>
          <p:nvSpPr>
            <p:cNvPr id="17" name="TextBox 16"/>
            <p:cNvSpPr txBox="1"/>
            <p:nvPr/>
          </p:nvSpPr>
          <p:spPr>
            <a:xfrm>
              <a:off x="4067908" y="274571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Support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907" y="3288079"/>
              <a:ext cx="1326096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dedicated team of experts that are always available for you.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17044" y="2558318"/>
              <a:ext cx="99647" cy="1695592"/>
            </a:xfrm>
            <a:prstGeom prst="rect">
              <a:avLst/>
            </a:prstGeom>
            <a:solidFill>
              <a:srgbClr val="ED9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37AEC1-B2A6-4871-B75B-F1C74F0064D1}"/>
              </a:ext>
            </a:extLst>
          </p:cNvPr>
          <p:cNvGrpSpPr/>
          <p:nvPr/>
        </p:nvGrpSpPr>
        <p:grpSpPr>
          <a:xfrm>
            <a:off x="7342961" y="579818"/>
            <a:ext cx="1717430" cy="1695592"/>
            <a:chOff x="3917044" y="4530304"/>
            <a:chExt cx="1717430" cy="1695592"/>
          </a:xfrm>
        </p:grpSpPr>
        <p:sp>
          <p:nvSpPr>
            <p:cNvPr id="26" name="TextBox 25"/>
            <p:cNvSpPr txBox="1"/>
            <p:nvPr/>
          </p:nvSpPr>
          <p:spPr>
            <a:xfrm>
              <a:off x="4081166" y="4717696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Parent &amp; </a:t>
              </a:r>
              <a:r>
                <a:rPr kumimoji="0" lang="en-US" sz="2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Licence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 Fees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1165" y="5260065"/>
              <a:ext cx="14419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tailored model that offers a competitive return for your school whilst providing affordable care for your community.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17044" y="4530304"/>
              <a:ext cx="99647" cy="1695592"/>
            </a:xfrm>
            <a:prstGeom prst="rect">
              <a:avLst/>
            </a:prstGeom>
            <a:solidFill>
              <a:srgbClr val="F36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4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123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Arvo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Jarrad O’Brien</dc:creator>
  <cp:lastModifiedBy>Denise Sadler</cp:lastModifiedBy>
  <cp:revision>47</cp:revision>
  <dcterms:created xsi:type="dcterms:W3CDTF">2019-02-13T23:40:32Z</dcterms:created>
  <dcterms:modified xsi:type="dcterms:W3CDTF">2019-10-27T07:18:24Z</dcterms:modified>
</cp:coreProperties>
</file>