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4"/>
  </p:notesMasterIdLst>
  <p:sldIdLst>
    <p:sldId id="256" r:id="rId6"/>
    <p:sldId id="258" r:id="rId7"/>
    <p:sldId id="297" r:id="rId8"/>
    <p:sldId id="301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13" r:id="rId21"/>
    <p:sldId id="309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/>
    <p:restoredTop sz="94674"/>
  </p:normalViewPr>
  <p:slideViewPr>
    <p:cSldViewPr snapToGrid="0" snapToObjects="1" showGuides="1">
      <p:cViewPr varScale="1">
        <p:scale>
          <a:sx n="102" d="100"/>
          <a:sy n="102" d="100"/>
        </p:scale>
        <p:origin x="1071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EDEFF-E0CB-4B6D-9680-9C6D8D8971F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47CA8F-5990-4AC8-85D0-30978DD16178}">
      <dgm:prSet phldrT="[Text]" custT="1"/>
      <dgm:spPr>
        <a:xfrm>
          <a:off x="269352" y="99606"/>
          <a:ext cx="1580037" cy="6211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Domain</a:t>
          </a:r>
        </a:p>
      </dgm:t>
    </dgm:pt>
    <dgm:pt modelId="{613EA098-6732-4938-A22E-56C32DC96A8F}" type="parTrans" cxnId="{7937CE10-E423-4DE6-8682-DE91FDBFD083}">
      <dgm:prSet/>
      <dgm:spPr/>
      <dgm:t>
        <a:bodyPr/>
        <a:lstStyle/>
        <a:p>
          <a:endParaRPr lang="en-US"/>
        </a:p>
      </dgm:t>
    </dgm:pt>
    <dgm:pt modelId="{3E56FF62-646D-4D98-A79C-01EA33A185C3}" type="sibTrans" cxnId="{7937CE10-E423-4DE6-8682-DE91FDBFD083}">
      <dgm:prSet/>
      <dgm:spPr/>
      <dgm:t>
        <a:bodyPr/>
        <a:lstStyle/>
        <a:p>
          <a:endParaRPr lang="en-US"/>
        </a:p>
      </dgm:t>
    </dgm:pt>
    <dgm:pt modelId="{06B71497-8E24-4FEB-BD1A-554BD9AE23A4}">
      <dgm:prSet phldrT="[Text]" custT="1"/>
      <dgm:spPr>
        <a:xfrm>
          <a:off x="644634" y="931683"/>
          <a:ext cx="1296388" cy="6211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Service</a:t>
          </a:r>
        </a:p>
      </dgm:t>
    </dgm:pt>
    <dgm:pt modelId="{364D2B37-191E-4128-B021-3337AF678EC9}" type="parTrans" cxnId="{1095658E-4A0F-4002-BFF9-84EE07D1342C}">
      <dgm:prSet/>
      <dgm:spPr/>
      <dgm:t>
        <a:bodyPr/>
        <a:lstStyle/>
        <a:p>
          <a:endParaRPr lang="en-US"/>
        </a:p>
      </dgm:t>
    </dgm:pt>
    <dgm:pt modelId="{43962413-49A7-4937-BC84-2EEF22FFF918}" type="sibTrans" cxnId="{1095658E-4A0F-4002-BFF9-84EE07D1342C}">
      <dgm:prSet/>
      <dgm:spPr>
        <a:xfrm>
          <a:off x="2210116" y="1181728"/>
          <a:ext cx="84631" cy="84631"/>
        </a:xfrm>
        <a:prstGeom prst="ellipse">
          <a:avLst/>
        </a:prstGeom>
        <a:solidFill>
          <a:srgbClr val="95222B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7802546-982E-4444-A8A1-86622C649AB6}">
      <dgm:prSet phldrT="[Text]" custT="1"/>
      <dgm:spPr>
        <a:xfrm>
          <a:off x="1049073" y="1643965"/>
          <a:ext cx="1522408" cy="6211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Function</a:t>
          </a:r>
        </a:p>
      </dgm:t>
    </dgm:pt>
    <dgm:pt modelId="{92C36C1A-36AF-4554-8733-EACFD9BD4622}" type="parTrans" cxnId="{BD5205C1-794C-454A-83C2-279BD5A4F88A}">
      <dgm:prSet/>
      <dgm:spPr/>
      <dgm:t>
        <a:bodyPr/>
        <a:lstStyle/>
        <a:p>
          <a:endParaRPr lang="en-US"/>
        </a:p>
      </dgm:t>
    </dgm:pt>
    <dgm:pt modelId="{4F12DB1D-CA8C-4934-9FEE-722097D36851}" type="sibTrans" cxnId="{BD5205C1-794C-454A-83C2-279BD5A4F88A}">
      <dgm:prSet/>
      <dgm:spPr>
        <a:xfrm>
          <a:off x="2947182" y="1900315"/>
          <a:ext cx="84631" cy="84631"/>
        </a:xfrm>
        <a:prstGeom prst="ellipse">
          <a:avLst/>
        </a:prstGeom>
        <a:solidFill>
          <a:srgbClr val="95222B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6FE7CB1-53F8-41E7-A914-7C37C006315E}">
      <dgm:prSet phldrT="[Text]" custT="1"/>
      <dgm:spPr>
        <a:xfrm>
          <a:off x="999248" y="2508792"/>
          <a:ext cx="2135185" cy="6211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Sub-functions</a:t>
          </a:r>
        </a:p>
      </dgm:t>
    </dgm:pt>
    <dgm:pt modelId="{734A205F-6B7B-427D-951B-7A62AEEFCB4E}" type="parTrans" cxnId="{86EDEE18-C007-40B0-9BAF-BF65F4616785}">
      <dgm:prSet/>
      <dgm:spPr/>
      <dgm:t>
        <a:bodyPr/>
        <a:lstStyle/>
        <a:p>
          <a:endParaRPr lang="en-US"/>
        </a:p>
      </dgm:t>
    </dgm:pt>
    <dgm:pt modelId="{6F743F56-EC93-4039-876A-5B9FF4E2AD45}" type="sibTrans" cxnId="{86EDEE18-C007-40B0-9BAF-BF65F4616785}">
      <dgm:prSet/>
      <dgm:spPr/>
      <dgm:t>
        <a:bodyPr/>
        <a:lstStyle/>
        <a:p>
          <a:endParaRPr lang="en-US"/>
        </a:p>
      </dgm:t>
    </dgm:pt>
    <dgm:pt modelId="{1A3257FD-191A-4143-9B66-2A434B4F0ED6}" type="pres">
      <dgm:prSet presAssocID="{FB3EDEFF-E0CB-4B6D-9680-9C6D8D8971FE}" presName="Name0" presStyleCnt="0">
        <dgm:presLayoutVars>
          <dgm:chMax val="7"/>
          <dgm:chPref val="5"/>
        </dgm:presLayoutVars>
      </dgm:prSet>
      <dgm:spPr/>
    </dgm:pt>
    <dgm:pt modelId="{0680AF52-02CE-4478-B5CD-2E422DF2FF0B}" type="pres">
      <dgm:prSet presAssocID="{FB3EDEFF-E0CB-4B6D-9680-9C6D8D8971FE}" presName="arrowNode" presStyleLbl="node1" presStyleIdx="0" presStyleCnt="1"/>
      <dgm:spPr>
        <a:xfrm rot="4396374">
          <a:off x="811648" y="772518"/>
          <a:ext cx="3351307" cy="2337118"/>
        </a:xfrm>
        <a:prstGeom prst="swooshArrow">
          <a:avLst>
            <a:gd name="adj1" fmla="val 16310"/>
            <a:gd name="adj2" fmla="val 31370"/>
          </a:avLst>
        </a:prstGeom>
        <a:solidFill>
          <a:srgbClr val="95222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1B04E83-58CA-4EE0-AA26-225C877CD8DB}" type="pres">
      <dgm:prSet presAssocID="{E047CA8F-5990-4AC8-85D0-30978DD16178}" presName="txNode1" presStyleLbl="revTx" presStyleIdx="0" presStyleCnt="4" custLinFactNeighborX="-20103" custLinFactNeighborY="16036">
        <dgm:presLayoutVars>
          <dgm:bulletEnabled val="1"/>
        </dgm:presLayoutVars>
      </dgm:prSet>
      <dgm:spPr/>
    </dgm:pt>
    <dgm:pt modelId="{92E6C7C9-4C3F-445D-BD7F-A4DD0507BB3B}" type="pres">
      <dgm:prSet presAssocID="{06B71497-8E24-4FEB-BD1A-554BD9AE23A4}" presName="txNode2" presStyleLbl="revTx" presStyleIdx="1" presStyleCnt="4" custScaleX="59525" custLinFactX="-13669" custLinFactNeighborX="-100000" custLinFactNeighborY="2932">
        <dgm:presLayoutVars>
          <dgm:bulletEnabled val="1"/>
        </dgm:presLayoutVars>
      </dgm:prSet>
      <dgm:spPr/>
    </dgm:pt>
    <dgm:pt modelId="{CC4CD848-C405-41ED-BE2B-D68099E3B3AE}" type="pres">
      <dgm:prSet presAssocID="{43962413-49A7-4937-BC84-2EEF22FFF918}" presName="dotNode2" presStyleCnt="0"/>
      <dgm:spPr/>
    </dgm:pt>
    <dgm:pt modelId="{B3E957BF-3B46-46A8-AA90-9FB48D4ECE9E}" type="pres">
      <dgm:prSet presAssocID="{43962413-49A7-4937-BC84-2EEF22FFF918}" presName="dotRepeatNode" presStyleLbl="fgShp" presStyleIdx="0" presStyleCnt="2"/>
      <dgm:spPr/>
    </dgm:pt>
    <dgm:pt modelId="{93599E38-FB60-4961-9C97-2CFFF7795924}" type="pres">
      <dgm:prSet presAssocID="{F7802546-982E-4444-A8A1-86622C649AB6}" presName="txNode3" presStyleLbl="revTx" presStyleIdx="2" presStyleCnt="4" custScaleX="71301" custLinFactNeighborX="7292" custLinFactNeighborY="1917">
        <dgm:presLayoutVars>
          <dgm:bulletEnabled val="1"/>
        </dgm:presLayoutVars>
      </dgm:prSet>
      <dgm:spPr/>
    </dgm:pt>
    <dgm:pt modelId="{7A0CED8F-0B93-4423-BC98-735B01D68BF8}" type="pres">
      <dgm:prSet presAssocID="{4F12DB1D-CA8C-4934-9FEE-722097D36851}" presName="dotNode3" presStyleCnt="0"/>
      <dgm:spPr/>
    </dgm:pt>
    <dgm:pt modelId="{E770EA27-FE03-4E89-BA8C-B61A8AC29128}" type="pres">
      <dgm:prSet presAssocID="{4F12DB1D-CA8C-4934-9FEE-722097D36851}" presName="dotRepeatNode" presStyleLbl="fgShp" presStyleIdx="1" presStyleCnt="2"/>
      <dgm:spPr/>
    </dgm:pt>
    <dgm:pt modelId="{DAD2C15D-4324-40BF-95EF-281C7B4B37A9}" type="pres">
      <dgm:prSet presAssocID="{A6FE7CB1-53F8-41E7-A914-7C37C006315E}" presName="txNode4" presStyleLbl="revTx" presStyleIdx="3" presStyleCnt="4" custLinFactY="-21102" custLinFactNeighborX="-80692" custLinFactNeighborY="-100000">
        <dgm:presLayoutVars>
          <dgm:bulletEnabled val="1"/>
        </dgm:presLayoutVars>
      </dgm:prSet>
      <dgm:spPr/>
    </dgm:pt>
  </dgm:ptLst>
  <dgm:cxnLst>
    <dgm:cxn modelId="{7937CE10-E423-4DE6-8682-DE91FDBFD083}" srcId="{FB3EDEFF-E0CB-4B6D-9680-9C6D8D8971FE}" destId="{E047CA8F-5990-4AC8-85D0-30978DD16178}" srcOrd="0" destOrd="0" parTransId="{613EA098-6732-4938-A22E-56C32DC96A8F}" sibTransId="{3E56FF62-646D-4D98-A79C-01EA33A185C3}"/>
    <dgm:cxn modelId="{86EDEE18-C007-40B0-9BAF-BF65F4616785}" srcId="{FB3EDEFF-E0CB-4B6D-9680-9C6D8D8971FE}" destId="{A6FE7CB1-53F8-41E7-A914-7C37C006315E}" srcOrd="3" destOrd="0" parTransId="{734A205F-6B7B-427D-951B-7A62AEEFCB4E}" sibTransId="{6F743F56-EC93-4039-876A-5B9FF4E2AD45}"/>
    <dgm:cxn modelId="{BC68A67F-BD1A-4BD6-9FBE-00870EE836F2}" type="presOf" srcId="{FB3EDEFF-E0CB-4B6D-9680-9C6D8D8971FE}" destId="{1A3257FD-191A-4143-9B66-2A434B4F0ED6}" srcOrd="0" destOrd="0" presId="urn:microsoft.com/office/officeart/2009/3/layout/DescendingProcess"/>
    <dgm:cxn modelId="{BE96128E-A702-47F7-9648-5F7D4BFA0197}" type="presOf" srcId="{4F12DB1D-CA8C-4934-9FEE-722097D36851}" destId="{E770EA27-FE03-4E89-BA8C-B61A8AC29128}" srcOrd="0" destOrd="0" presId="urn:microsoft.com/office/officeart/2009/3/layout/DescendingProcess"/>
    <dgm:cxn modelId="{1095658E-4A0F-4002-BFF9-84EE07D1342C}" srcId="{FB3EDEFF-E0CB-4B6D-9680-9C6D8D8971FE}" destId="{06B71497-8E24-4FEB-BD1A-554BD9AE23A4}" srcOrd="1" destOrd="0" parTransId="{364D2B37-191E-4128-B021-3337AF678EC9}" sibTransId="{43962413-49A7-4937-BC84-2EEF22FFF918}"/>
    <dgm:cxn modelId="{8AB5B1AD-55C1-44ED-87FB-6E9EA5275B49}" type="presOf" srcId="{06B71497-8E24-4FEB-BD1A-554BD9AE23A4}" destId="{92E6C7C9-4C3F-445D-BD7F-A4DD0507BB3B}" srcOrd="0" destOrd="0" presId="urn:microsoft.com/office/officeart/2009/3/layout/DescendingProcess"/>
    <dgm:cxn modelId="{2F34BDB5-D228-4942-A5F8-D79B18D42C9D}" type="presOf" srcId="{43962413-49A7-4937-BC84-2EEF22FFF918}" destId="{B3E957BF-3B46-46A8-AA90-9FB48D4ECE9E}" srcOrd="0" destOrd="0" presId="urn:microsoft.com/office/officeart/2009/3/layout/DescendingProcess"/>
    <dgm:cxn modelId="{EE41F9B5-B4ED-4176-AEC3-F2B5AF3999D7}" type="presOf" srcId="{A6FE7CB1-53F8-41E7-A914-7C37C006315E}" destId="{DAD2C15D-4324-40BF-95EF-281C7B4B37A9}" srcOrd="0" destOrd="0" presId="urn:microsoft.com/office/officeart/2009/3/layout/DescendingProcess"/>
    <dgm:cxn modelId="{BD5205C1-794C-454A-83C2-279BD5A4F88A}" srcId="{FB3EDEFF-E0CB-4B6D-9680-9C6D8D8971FE}" destId="{F7802546-982E-4444-A8A1-86622C649AB6}" srcOrd="2" destOrd="0" parTransId="{92C36C1A-36AF-4554-8733-EACFD9BD4622}" sibTransId="{4F12DB1D-CA8C-4934-9FEE-722097D36851}"/>
    <dgm:cxn modelId="{4374F3C4-2173-48F0-B3BE-4ACC9D4D362E}" type="presOf" srcId="{E047CA8F-5990-4AC8-85D0-30978DD16178}" destId="{F1B04E83-58CA-4EE0-AA26-225C877CD8DB}" srcOrd="0" destOrd="0" presId="urn:microsoft.com/office/officeart/2009/3/layout/DescendingProcess"/>
    <dgm:cxn modelId="{A399A2F0-B682-4F35-88F4-0153C9997123}" type="presOf" srcId="{F7802546-982E-4444-A8A1-86622C649AB6}" destId="{93599E38-FB60-4961-9C97-2CFFF7795924}" srcOrd="0" destOrd="0" presId="urn:microsoft.com/office/officeart/2009/3/layout/DescendingProcess"/>
    <dgm:cxn modelId="{BF4FBECF-2624-4E2E-B506-00F3B8AD73D9}" type="presParOf" srcId="{1A3257FD-191A-4143-9B66-2A434B4F0ED6}" destId="{0680AF52-02CE-4478-B5CD-2E422DF2FF0B}" srcOrd="0" destOrd="0" presId="urn:microsoft.com/office/officeart/2009/3/layout/DescendingProcess"/>
    <dgm:cxn modelId="{45EDB7DD-90CE-474B-B9DF-701738E4CE1A}" type="presParOf" srcId="{1A3257FD-191A-4143-9B66-2A434B4F0ED6}" destId="{F1B04E83-58CA-4EE0-AA26-225C877CD8DB}" srcOrd="1" destOrd="0" presId="urn:microsoft.com/office/officeart/2009/3/layout/DescendingProcess"/>
    <dgm:cxn modelId="{C7FA08B9-E6B9-4A04-89C3-9B8DC2E88C64}" type="presParOf" srcId="{1A3257FD-191A-4143-9B66-2A434B4F0ED6}" destId="{92E6C7C9-4C3F-445D-BD7F-A4DD0507BB3B}" srcOrd="2" destOrd="0" presId="urn:microsoft.com/office/officeart/2009/3/layout/DescendingProcess"/>
    <dgm:cxn modelId="{736577C9-F24F-4D6D-A979-A69F3AFD2EA0}" type="presParOf" srcId="{1A3257FD-191A-4143-9B66-2A434B4F0ED6}" destId="{CC4CD848-C405-41ED-BE2B-D68099E3B3AE}" srcOrd="3" destOrd="0" presId="urn:microsoft.com/office/officeart/2009/3/layout/DescendingProcess"/>
    <dgm:cxn modelId="{21D3C9D7-C685-4431-9310-AC4D450E06E6}" type="presParOf" srcId="{CC4CD848-C405-41ED-BE2B-D68099E3B3AE}" destId="{B3E957BF-3B46-46A8-AA90-9FB48D4ECE9E}" srcOrd="0" destOrd="0" presId="urn:microsoft.com/office/officeart/2009/3/layout/DescendingProcess"/>
    <dgm:cxn modelId="{D2656D82-1890-402F-BA2C-A7F3213FAFA3}" type="presParOf" srcId="{1A3257FD-191A-4143-9B66-2A434B4F0ED6}" destId="{93599E38-FB60-4961-9C97-2CFFF7795924}" srcOrd="4" destOrd="0" presId="urn:microsoft.com/office/officeart/2009/3/layout/DescendingProcess"/>
    <dgm:cxn modelId="{5F525682-BD21-4DF3-B23B-56CEDF49F74C}" type="presParOf" srcId="{1A3257FD-191A-4143-9B66-2A434B4F0ED6}" destId="{7A0CED8F-0B93-4423-BC98-735B01D68BF8}" srcOrd="5" destOrd="0" presId="urn:microsoft.com/office/officeart/2009/3/layout/DescendingProcess"/>
    <dgm:cxn modelId="{DC2E3318-F440-48D4-9142-22A9D14311C9}" type="presParOf" srcId="{7A0CED8F-0B93-4423-BC98-735B01D68BF8}" destId="{E770EA27-FE03-4E89-BA8C-B61A8AC29128}" srcOrd="0" destOrd="0" presId="urn:microsoft.com/office/officeart/2009/3/layout/DescendingProcess"/>
    <dgm:cxn modelId="{08C20C33-467C-4E3B-9528-D543C3369532}" type="presParOf" srcId="{1A3257FD-191A-4143-9B66-2A434B4F0ED6}" destId="{DAD2C15D-4324-40BF-95EF-281C7B4B37A9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99A35-C1AC-4ACF-B0A8-B1381B736970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152FB76A-6124-4ABB-B4BB-280E2F3FBF23}">
      <dgm:prSet phldrT="[Text]" custT="1"/>
      <dgm:spPr>
        <a:xfrm>
          <a:off x="1253861" y="2502164"/>
          <a:ext cx="1334001" cy="6720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Processes</a:t>
          </a:r>
        </a:p>
      </dgm:t>
    </dgm:pt>
    <dgm:pt modelId="{A296D7E7-0749-4F32-AE71-E04B95D41682}" type="parTrans" cxnId="{F976A2F7-1B46-43D7-AB12-2BCB12CE8404}">
      <dgm:prSet/>
      <dgm:spPr/>
      <dgm:t>
        <a:bodyPr/>
        <a:lstStyle/>
        <a:p>
          <a:endParaRPr lang="en-US"/>
        </a:p>
      </dgm:t>
    </dgm:pt>
    <dgm:pt modelId="{60F1B228-BB38-4E4D-B1DA-95759D9853E3}" type="sibTrans" cxnId="{F976A2F7-1B46-43D7-AB12-2BCB12CE8404}">
      <dgm:prSet/>
      <dgm:spPr/>
      <dgm:t>
        <a:bodyPr/>
        <a:lstStyle/>
        <a:p>
          <a:endParaRPr lang="en-US"/>
        </a:p>
      </dgm:t>
    </dgm:pt>
    <dgm:pt modelId="{4CB8840B-9F03-4512-B2E9-B84C7068A166}">
      <dgm:prSet phldrT="[Text]" custT="1"/>
      <dgm:spPr>
        <a:xfrm>
          <a:off x="1648137" y="2002655"/>
          <a:ext cx="2869519" cy="3376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 Cases, Scenarios</a:t>
          </a:r>
        </a:p>
      </dgm:t>
    </dgm:pt>
    <dgm:pt modelId="{633BC74A-EB9F-46D0-BF68-1F5BD1AAC4D4}" type="parTrans" cxnId="{CA2DE5A4-4A11-44AB-9538-051E89BB46F6}">
      <dgm:prSet/>
      <dgm:spPr/>
      <dgm:t>
        <a:bodyPr/>
        <a:lstStyle/>
        <a:p>
          <a:endParaRPr lang="en-US"/>
        </a:p>
      </dgm:t>
    </dgm:pt>
    <dgm:pt modelId="{64BCC8AC-1842-4CC4-8554-AE854485D41D}" type="sibTrans" cxnId="{CA2DE5A4-4A11-44AB-9538-051E89BB46F6}">
      <dgm:prSet/>
      <dgm:spPr/>
      <dgm:t>
        <a:bodyPr/>
        <a:lstStyle/>
        <a:p>
          <a:endParaRPr lang="en-US"/>
        </a:p>
      </dgm:t>
    </dgm:pt>
    <dgm:pt modelId="{F319D6DD-ACAA-4D1E-A423-F08200D7B1A1}">
      <dgm:prSet phldrT="[Text]" custT="1"/>
      <dgm:spPr>
        <a:xfrm>
          <a:off x="2331914" y="1662633"/>
          <a:ext cx="2032806" cy="3758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Business Rules</a:t>
          </a:r>
        </a:p>
      </dgm:t>
    </dgm:pt>
    <dgm:pt modelId="{D4CF5B55-768A-4ACC-84B1-946D0F697B5A}" type="parTrans" cxnId="{34002238-949E-46FB-B1CC-C317A88F0F60}">
      <dgm:prSet/>
      <dgm:spPr/>
      <dgm:t>
        <a:bodyPr/>
        <a:lstStyle/>
        <a:p>
          <a:endParaRPr lang="en-US"/>
        </a:p>
      </dgm:t>
    </dgm:pt>
    <dgm:pt modelId="{94D4E206-92A3-48BF-83CB-9ABD063CD70C}" type="sibTrans" cxnId="{34002238-949E-46FB-B1CC-C317A88F0F60}">
      <dgm:prSet/>
      <dgm:spPr/>
      <dgm:t>
        <a:bodyPr/>
        <a:lstStyle/>
        <a:p>
          <a:endParaRPr lang="en-US"/>
        </a:p>
      </dgm:t>
    </dgm:pt>
    <dgm:pt modelId="{161E55A6-02CA-4D42-AEA3-FACE9783DB05}">
      <dgm:prSet phldrT="[Text]"/>
      <dgm:spPr>
        <a:xfrm>
          <a:off x="3325318" y="986206"/>
          <a:ext cx="948707" cy="20244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2414BCC9-B773-4715-A691-D7B2147F9322}" type="parTrans" cxnId="{5D9FB910-0C11-4CB7-AF82-DB84B908BE87}">
      <dgm:prSet/>
      <dgm:spPr/>
      <dgm:t>
        <a:bodyPr/>
        <a:lstStyle/>
        <a:p>
          <a:endParaRPr lang="en-US"/>
        </a:p>
      </dgm:t>
    </dgm:pt>
    <dgm:pt modelId="{0E23B506-DD32-44CA-8A0C-1A86AAFE5BCD}" type="sibTrans" cxnId="{5D9FB910-0C11-4CB7-AF82-DB84B908BE87}">
      <dgm:prSet/>
      <dgm:spPr/>
      <dgm:t>
        <a:bodyPr/>
        <a:lstStyle/>
        <a:p>
          <a:endParaRPr lang="en-US"/>
        </a:p>
      </dgm:t>
    </dgm:pt>
    <dgm:pt modelId="{21ED8209-4E12-4AB9-8F77-1309144774C3}" type="pres">
      <dgm:prSet presAssocID="{76999A35-C1AC-4ACF-B0A8-B1381B736970}" presName="arrowDiagram" presStyleCnt="0">
        <dgm:presLayoutVars>
          <dgm:chMax val="5"/>
          <dgm:dir/>
          <dgm:resizeHandles val="exact"/>
        </dgm:presLayoutVars>
      </dgm:prSet>
      <dgm:spPr/>
    </dgm:pt>
    <dgm:pt modelId="{C7321657-37FB-4BDC-8FCB-A69FCE0481A5}" type="pres">
      <dgm:prSet presAssocID="{76999A35-C1AC-4ACF-B0A8-B1381B736970}" presName="arrow" presStyleLbl="bgShp" presStyleIdx="0" presStyleCnt="1" custScaleX="54545" custScaleY="84139" custLinFactNeighborX="-4200" custLinFactNeighborY="15375"/>
      <dgm:spPr>
        <a:xfrm>
          <a:off x="864438" y="845185"/>
          <a:ext cx="2464156" cy="2375694"/>
        </a:xfrm>
        <a:prstGeom prst="swooshArrow">
          <a:avLst>
            <a:gd name="adj1" fmla="val 25000"/>
            <a:gd name="adj2" fmla="val 25000"/>
          </a:avLst>
        </a:prstGeom>
        <a:solidFill>
          <a:srgbClr val="95222B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7AACCBB-02DF-4133-AE1A-54FFC24ADC68}" type="pres">
      <dgm:prSet presAssocID="{76999A35-C1AC-4ACF-B0A8-B1381B736970}" presName="arrowDiagram4" presStyleCnt="0"/>
      <dgm:spPr/>
    </dgm:pt>
    <dgm:pt modelId="{F6D6EE53-6E66-49DA-81C8-99C46251D460}" type="pres">
      <dgm:prSet presAssocID="{152FB76A-6124-4ABB-B4BB-280E2F3FBF23}" presName="bullet4a" presStyleLbl="node1" presStyleIdx="0" presStyleCnt="4" custLinFactX="300000" custLinFactY="100000" custLinFactNeighborX="323917" custLinFactNeighborY="112677"/>
      <dgm:spPr>
        <a:xfrm>
          <a:off x="1120706" y="2507711"/>
          <a:ext cx="103906" cy="10390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D02B4AA-B0A1-4533-B4BF-DC8C9ED1EA04}" type="pres">
      <dgm:prSet presAssocID="{152FB76A-6124-4ABB-B4BB-280E2F3FBF23}" presName="textBox4a" presStyleLbl="revTx" presStyleIdx="0" presStyleCnt="4" custScaleX="172682" custLinFactX="30771" custLinFactNeighborX="100000" custLinFactNeighborY="24328">
        <dgm:presLayoutVars>
          <dgm:bulletEnabled val="1"/>
        </dgm:presLayoutVars>
      </dgm:prSet>
      <dgm:spPr/>
    </dgm:pt>
    <dgm:pt modelId="{643A4568-A966-4ED0-87AD-D8DAE01AF4B9}" type="pres">
      <dgm:prSet presAssocID="{4CB8840B-9F03-4512-B2E9-B84C7068A166}" presName="bullet4b" presStyleLbl="node1" presStyleIdx="1" presStyleCnt="4" custLinFactX="37545" custLinFactY="100000" custLinFactNeighborX="100000" custLinFactNeighborY="111221"/>
      <dgm:spPr>
        <a:xfrm>
          <a:off x="1455090" y="2011662"/>
          <a:ext cx="180706" cy="18070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9370C18-3609-4D50-9159-E1B1A5EFACEC}" type="pres">
      <dgm:prSet presAssocID="{4CB8840B-9F03-4512-B2E9-B84C7068A166}" presName="textBox4b" presStyleLbl="revTx" presStyleIdx="1" presStyleCnt="4" custScaleX="302466" custScaleY="26164" custLinFactX="38257" custLinFactNeighborX="100000" custLinFactNeighborY="-15038">
        <dgm:presLayoutVars>
          <dgm:bulletEnabled val="1"/>
        </dgm:presLayoutVars>
      </dgm:prSet>
      <dgm:spPr/>
    </dgm:pt>
    <dgm:pt modelId="{64B5DDD7-2EC4-4935-9F42-9CFE9BB94CB2}" type="pres">
      <dgm:prSet presAssocID="{F319D6DD-ACAA-4D1E-A423-F08200D7B1A1}" presName="bullet4c" presStyleLbl="node1" presStyleIdx="2" presStyleCnt="4" custLinFactY="72002" custLinFactNeighborX="-9183" custLinFactNeighborY="100000"/>
      <dgm:spPr>
        <a:xfrm>
          <a:off x="2121964" y="1557853"/>
          <a:ext cx="239435" cy="2394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6FA807C-B909-42DA-9A16-7F9968B5A499}" type="pres">
      <dgm:prSet presAssocID="{F319D6DD-ACAA-4D1E-A423-F08200D7B1A1}" presName="textBox4c" presStyleLbl="revTx" presStyleIdx="2" presStyleCnt="4" custScaleX="214271" custScaleY="21541" custLinFactNeighborX="64329" custLinFactNeighborY="-16484">
        <dgm:presLayoutVars>
          <dgm:bulletEnabled val="1"/>
        </dgm:presLayoutVars>
      </dgm:prSet>
      <dgm:spPr/>
    </dgm:pt>
    <dgm:pt modelId="{E473CFB5-56A8-48C2-8B89-735F27753FC4}" type="pres">
      <dgm:prSet presAssocID="{161E55A6-02CA-4D42-AEA3-FACE9783DB05}" presName="bullet4d" presStyleLbl="node1" presStyleIdx="3" presStyleCnt="4" custLinFactX="-2417" custLinFactY="23610" custLinFactNeighborX="-100000" custLinFactNeighborY="100000"/>
      <dgm:spPr>
        <a:xfrm>
          <a:off x="2836435" y="1222313"/>
          <a:ext cx="320753" cy="32075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B6228A4-0935-42AF-B726-D6F052A313D5}" type="pres">
      <dgm:prSet presAssocID="{161E55A6-02CA-4D42-AEA3-FACE9783DB0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AA85501-D042-45D6-9062-C18D4C010DF2}" type="presOf" srcId="{76999A35-C1AC-4ACF-B0A8-B1381B736970}" destId="{21ED8209-4E12-4AB9-8F77-1309144774C3}" srcOrd="0" destOrd="0" presId="urn:microsoft.com/office/officeart/2005/8/layout/arrow2"/>
    <dgm:cxn modelId="{5D9FB910-0C11-4CB7-AF82-DB84B908BE87}" srcId="{76999A35-C1AC-4ACF-B0A8-B1381B736970}" destId="{161E55A6-02CA-4D42-AEA3-FACE9783DB05}" srcOrd="3" destOrd="0" parTransId="{2414BCC9-B773-4715-A691-D7B2147F9322}" sibTransId="{0E23B506-DD32-44CA-8A0C-1A86AAFE5BCD}"/>
    <dgm:cxn modelId="{B5468C35-0C00-498A-BB48-A436CF19BE3B}" type="presOf" srcId="{4CB8840B-9F03-4512-B2E9-B84C7068A166}" destId="{C9370C18-3609-4D50-9159-E1B1A5EFACEC}" srcOrd="0" destOrd="0" presId="urn:microsoft.com/office/officeart/2005/8/layout/arrow2"/>
    <dgm:cxn modelId="{34002238-949E-46FB-B1CC-C317A88F0F60}" srcId="{76999A35-C1AC-4ACF-B0A8-B1381B736970}" destId="{F319D6DD-ACAA-4D1E-A423-F08200D7B1A1}" srcOrd="2" destOrd="0" parTransId="{D4CF5B55-768A-4ACC-84B1-946D0F697B5A}" sibTransId="{94D4E206-92A3-48BF-83CB-9ABD063CD70C}"/>
    <dgm:cxn modelId="{10B75662-6C36-4F9E-881A-93ABE61B9829}" type="presOf" srcId="{161E55A6-02CA-4D42-AEA3-FACE9783DB05}" destId="{4B6228A4-0935-42AF-B726-D6F052A313D5}" srcOrd="0" destOrd="0" presId="urn:microsoft.com/office/officeart/2005/8/layout/arrow2"/>
    <dgm:cxn modelId="{11F3EA64-6BE2-4CDC-A371-72DD3BC329C0}" type="presOf" srcId="{F319D6DD-ACAA-4D1E-A423-F08200D7B1A1}" destId="{46FA807C-B909-42DA-9A16-7F9968B5A499}" srcOrd="0" destOrd="0" presId="urn:microsoft.com/office/officeart/2005/8/layout/arrow2"/>
    <dgm:cxn modelId="{CA2DE5A4-4A11-44AB-9538-051E89BB46F6}" srcId="{76999A35-C1AC-4ACF-B0A8-B1381B736970}" destId="{4CB8840B-9F03-4512-B2E9-B84C7068A166}" srcOrd="1" destOrd="0" parTransId="{633BC74A-EB9F-46D0-BF68-1F5BD1AAC4D4}" sibTransId="{64BCC8AC-1842-4CC4-8554-AE854485D41D}"/>
    <dgm:cxn modelId="{742133EE-2D1A-41F6-8CA0-1BBE96D483C7}" type="presOf" srcId="{152FB76A-6124-4ABB-B4BB-280E2F3FBF23}" destId="{6D02B4AA-B0A1-4533-B4BF-DC8C9ED1EA04}" srcOrd="0" destOrd="0" presId="urn:microsoft.com/office/officeart/2005/8/layout/arrow2"/>
    <dgm:cxn modelId="{F976A2F7-1B46-43D7-AB12-2BCB12CE8404}" srcId="{76999A35-C1AC-4ACF-B0A8-B1381B736970}" destId="{152FB76A-6124-4ABB-B4BB-280E2F3FBF23}" srcOrd="0" destOrd="0" parTransId="{A296D7E7-0749-4F32-AE71-E04B95D41682}" sibTransId="{60F1B228-BB38-4E4D-B1DA-95759D9853E3}"/>
    <dgm:cxn modelId="{317A6AC2-26DB-49FC-95D4-F08162936695}" type="presParOf" srcId="{21ED8209-4E12-4AB9-8F77-1309144774C3}" destId="{C7321657-37FB-4BDC-8FCB-A69FCE0481A5}" srcOrd="0" destOrd="0" presId="urn:microsoft.com/office/officeart/2005/8/layout/arrow2"/>
    <dgm:cxn modelId="{6F556987-D10B-4E8F-B077-5C3B88344850}" type="presParOf" srcId="{21ED8209-4E12-4AB9-8F77-1309144774C3}" destId="{B7AACCBB-02DF-4133-AE1A-54FFC24ADC68}" srcOrd="1" destOrd="0" presId="urn:microsoft.com/office/officeart/2005/8/layout/arrow2"/>
    <dgm:cxn modelId="{5163EDE8-91FC-469D-B460-B50B7D991764}" type="presParOf" srcId="{B7AACCBB-02DF-4133-AE1A-54FFC24ADC68}" destId="{F6D6EE53-6E66-49DA-81C8-99C46251D460}" srcOrd="0" destOrd="0" presId="urn:microsoft.com/office/officeart/2005/8/layout/arrow2"/>
    <dgm:cxn modelId="{5A86CD5A-2CAD-4504-B487-0571BD5786C1}" type="presParOf" srcId="{B7AACCBB-02DF-4133-AE1A-54FFC24ADC68}" destId="{6D02B4AA-B0A1-4533-B4BF-DC8C9ED1EA04}" srcOrd="1" destOrd="0" presId="urn:microsoft.com/office/officeart/2005/8/layout/arrow2"/>
    <dgm:cxn modelId="{CD59CA28-3F5D-47A4-8D5C-F0FFE1DB8563}" type="presParOf" srcId="{B7AACCBB-02DF-4133-AE1A-54FFC24ADC68}" destId="{643A4568-A966-4ED0-87AD-D8DAE01AF4B9}" srcOrd="2" destOrd="0" presId="urn:microsoft.com/office/officeart/2005/8/layout/arrow2"/>
    <dgm:cxn modelId="{EDD9F5B5-BD5C-48F0-8F93-67FD0A2CFA43}" type="presParOf" srcId="{B7AACCBB-02DF-4133-AE1A-54FFC24ADC68}" destId="{C9370C18-3609-4D50-9159-E1B1A5EFACEC}" srcOrd="3" destOrd="0" presId="urn:microsoft.com/office/officeart/2005/8/layout/arrow2"/>
    <dgm:cxn modelId="{625C6E29-E1E4-4CB3-A594-C7E9783F7840}" type="presParOf" srcId="{B7AACCBB-02DF-4133-AE1A-54FFC24ADC68}" destId="{64B5DDD7-2EC4-4935-9F42-9CFE9BB94CB2}" srcOrd="4" destOrd="0" presId="urn:microsoft.com/office/officeart/2005/8/layout/arrow2"/>
    <dgm:cxn modelId="{9AACE989-33B2-4CF6-B404-FF524470B1C3}" type="presParOf" srcId="{B7AACCBB-02DF-4133-AE1A-54FFC24ADC68}" destId="{46FA807C-B909-42DA-9A16-7F9968B5A499}" srcOrd="5" destOrd="0" presId="urn:microsoft.com/office/officeart/2005/8/layout/arrow2"/>
    <dgm:cxn modelId="{C1677114-5D3A-41BD-B932-CC8EE39F8124}" type="presParOf" srcId="{B7AACCBB-02DF-4133-AE1A-54FFC24ADC68}" destId="{E473CFB5-56A8-48C2-8B89-735F27753FC4}" srcOrd="6" destOrd="0" presId="urn:microsoft.com/office/officeart/2005/8/layout/arrow2"/>
    <dgm:cxn modelId="{615FBADA-DB5D-4C44-936D-87A9C04E7E6A}" type="presParOf" srcId="{B7AACCBB-02DF-4133-AE1A-54FFC24ADC68}" destId="{4B6228A4-0935-42AF-B726-D6F052A313D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43D24-93D6-4FC0-8558-DD4104AD26C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0EBB129-8638-4C63-8DFC-23BA3AD7F740}">
      <dgm:prSet phldrT="[Text]"/>
      <dgm:spPr>
        <a:xfrm>
          <a:off x="7552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Jan-2019</a:t>
          </a:r>
        </a:p>
      </dgm:t>
    </dgm:pt>
    <dgm:pt modelId="{1A133E1B-EEC0-41B6-A3D3-1A703DEA6633}" type="parTrans" cxnId="{23074942-CB51-4DC3-8925-41F025ACEDD4}">
      <dgm:prSet/>
      <dgm:spPr/>
      <dgm:t>
        <a:bodyPr/>
        <a:lstStyle/>
        <a:p>
          <a:endParaRPr lang="en-US"/>
        </a:p>
      </dgm:t>
    </dgm:pt>
    <dgm:pt modelId="{7666968B-EDF1-46A0-B930-8C8C7E3AB2F2}" type="sibTrans" cxnId="{23074942-CB51-4DC3-8925-41F025ACEDD4}">
      <dgm:prSet/>
      <dgm:spPr>
        <a:xfrm>
          <a:off x="2490623" y="0"/>
          <a:ext cx="478555" cy="407435"/>
        </a:xfrm>
        <a:prstGeom prst="rightArrow">
          <a:avLst>
            <a:gd name="adj1" fmla="val 60000"/>
            <a:gd name="adj2" fmla="val 50000"/>
          </a:avLst>
        </a:prstGeom>
        <a:solidFill>
          <a:srgbClr val="A526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4999C328-FA97-4101-8675-0E5611D8C2AF}">
      <dgm:prSet phldrT="[Text]"/>
      <dgm:spPr>
        <a:xfrm>
          <a:off x="3167825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July-2019</a:t>
          </a:r>
        </a:p>
      </dgm:t>
    </dgm:pt>
    <dgm:pt modelId="{BD650A27-5343-4EBE-9825-FFED0CF887C7}" type="parTrans" cxnId="{337B8521-5AC5-4BEA-8699-09B0C7D2D4C9}">
      <dgm:prSet/>
      <dgm:spPr/>
      <dgm:t>
        <a:bodyPr/>
        <a:lstStyle/>
        <a:p>
          <a:endParaRPr lang="en-US"/>
        </a:p>
      </dgm:t>
    </dgm:pt>
    <dgm:pt modelId="{A52F28B5-6801-4ECE-B71B-A462A73DEDEF}" type="sibTrans" cxnId="{337B8521-5AC5-4BEA-8699-09B0C7D2D4C9}">
      <dgm:prSet/>
      <dgm:spPr>
        <a:xfrm>
          <a:off x="5650896" y="0"/>
          <a:ext cx="478555" cy="407435"/>
        </a:xfrm>
        <a:prstGeom prst="rightArrow">
          <a:avLst>
            <a:gd name="adj1" fmla="val 60000"/>
            <a:gd name="adj2" fmla="val 50000"/>
          </a:avLst>
        </a:prstGeom>
        <a:solidFill>
          <a:srgbClr val="A526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822DF74C-1C80-434A-BEE6-5C6F070F1DDD}">
      <dgm:prSet phldrT="[Text]"/>
      <dgm:spPr>
        <a:xfrm>
          <a:off x="6328097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Apr-2020</a:t>
          </a:r>
        </a:p>
      </dgm:t>
    </dgm:pt>
    <dgm:pt modelId="{6083E44D-DFCD-4F8D-96F8-1AA61D11A6F8}" type="parTrans" cxnId="{3F1C9FE9-16B2-45F1-91AD-19CBD70B8F05}">
      <dgm:prSet/>
      <dgm:spPr/>
      <dgm:t>
        <a:bodyPr/>
        <a:lstStyle/>
        <a:p>
          <a:endParaRPr lang="en-US"/>
        </a:p>
      </dgm:t>
    </dgm:pt>
    <dgm:pt modelId="{AC76D01A-D1E6-4075-B144-B0DB5DCDD504}" type="sibTrans" cxnId="{3F1C9FE9-16B2-45F1-91AD-19CBD70B8F05}">
      <dgm:prSet/>
      <dgm:spPr/>
      <dgm:t>
        <a:bodyPr/>
        <a:lstStyle/>
        <a:p>
          <a:endParaRPr lang="en-US"/>
        </a:p>
      </dgm:t>
    </dgm:pt>
    <dgm:pt modelId="{3D034B56-9CA5-4232-8307-5E6280EB3FED}" type="pres">
      <dgm:prSet presAssocID="{ADF43D24-93D6-4FC0-8558-DD4104AD26C4}" presName="Name0" presStyleCnt="0">
        <dgm:presLayoutVars>
          <dgm:dir/>
          <dgm:resizeHandles val="exact"/>
        </dgm:presLayoutVars>
      </dgm:prSet>
      <dgm:spPr/>
    </dgm:pt>
    <dgm:pt modelId="{421BB4F5-4537-42FB-A46A-199A89169975}" type="pres">
      <dgm:prSet presAssocID="{C0EBB129-8638-4C63-8DFC-23BA3AD7F740}" presName="node" presStyleLbl="node1" presStyleIdx="0" presStyleCnt="3">
        <dgm:presLayoutVars>
          <dgm:bulletEnabled val="1"/>
        </dgm:presLayoutVars>
      </dgm:prSet>
      <dgm:spPr/>
    </dgm:pt>
    <dgm:pt modelId="{768AA365-F3AD-449C-A67B-7762D3EAB114}" type="pres">
      <dgm:prSet presAssocID="{7666968B-EDF1-46A0-B930-8C8C7E3AB2F2}" presName="sibTrans" presStyleLbl="sibTrans2D1" presStyleIdx="0" presStyleCnt="2"/>
      <dgm:spPr/>
    </dgm:pt>
    <dgm:pt modelId="{2CD92F45-1DBE-4D85-820E-6756D4054FFB}" type="pres">
      <dgm:prSet presAssocID="{7666968B-EDF1-46A0-B930-8C8C7E3AB2F2}" presName="connectorText" presStyleLbl="sibTrans2D1" presStyleIdx="0" presStyleCnt="2"/>
      <dgm:spPr/>
    </dgm:pt>
    <dgm:pt modelId="{9F438496-BABA-4D5B-BD25-A1901C4C0C1E}" type="pres">
      <dgm:prSet presAssocID="{4999C328-FA97-4101-8675-0E5611D8C2AF}" presName="node" presStyleLbl="node1" presStyleIdx="1" presStyleCnt="3">
        <dgm:presLayoutVars>
          <dgm:bulletEnabled val="1"/>
        </dgm:presLayoutVars>
      </dgm:prSet>
      <dgm:spPr/>
    </dgm:pt>
    <dgm:pt modelId="{1857B0F1-21B2-42E9-8FBD-794A16B838FC}" type="pres">
      <dgm:prSet presAssocID="{A52F28B5-6801-4ECE-B71B-A462A73DEDEF}" presName="sibTrans" presStyleLbl="sibTrans2D1" presStyleIdx="1" presStyleCnt="2"/>
      <dgm:spPr/>
    </dgm:pt>
    <dgm:pt modelId="{E32E7079-7DBB-4554-8FDC-A6394AA4F286}" type="pres">
      <dgm:prSet presAssocID="{A52F28B5-6801-4ECE-B71B-A462A73DEDEF}" presName="connectorText" presStyleLbl="sibTrans2D1" presStyleIdx="1" presStyleCnt="2"/>
      <dgm:spPr/>
    </dgm:pt>
    <dgm:pt modelId="{758B721A-79DB-46B2-8102-B5EF2AFF48DE}" type="pres">
      <dgm:prSet presAssocID="{822DF74C-1C80-434A-BEE6-5C6F070F1DDD}" presName="node" presStyleLbl="node1" presStyleIdx="2" presStyleCnt="3">
        <dgm:presLayoutVars>
          <dgm:bulletEnabled val="1"/>
        </dgm:presLayoutVars>
      </dgm:prSet>
      <dgm:spPr/>
    </dgm:pt>
  </dgm:ptLst>
  <dgm:cxnLst>
    <dgm:cxn modelId="{AA043118-CECD-4C0F-A682-2FB4C6030A6F}" type="presOf" srcId="{A52F28B5-6801-4ECE-B71B-A462A73DEDEF}" destId="{E32E7079-7DBB-4554-8FDC-A6394AA4F286}" srcOrd="1" destOrd="0" presId="urn:microsoft.com/office/officeart/2005/8/layout/process1"/>
    <dgm:cxn modelId="{337B8521-5AC5-4BEA-8699-09B0C7D2D4C9}" srcId="{ADF43D24-93D6-4FC0-8558-DD4104AD26C4}" destId="{4999C328-FA97-4101-8675-0E5611D8C2AF}" srcOrd="1" destOrd="0" parTransId="{BD650A27-5343-4EBE-9825-FFED0CF887C7}" sibTransId="{A52F28B5-6801-4ECE-B71B-A462A73DEDEF}"/>
    <dgm:cxn modelId="{23074942-CB51-4DC3-8925-41F025ACEDD4}" srcId="{ADF43D24-93D6-4FC0-8558-DD4104AD26C4}" destId="{C0EBB129-8638-4C63-8DFC-23BA3AD7F740}" srcOrd="0" destOrd="0" parTransId="{1A133E1B-EEC0-41B6-A3D3-1A703DEA6633}" sibTransId="{7666968B-EDF1-46A0-B930-8C8C7E3AB2F2}"/>
    <dgm:cxn modelId="{E636AE96-0843-4C6A-853A-277E4542CC69}" type="presOf" srcId="{7666968B-EDF1-46A0-B930-8C8C7E3AB2F2}" destId="{768AA365-F3AD-449C-A67B-7762D3EAB114}" srcOrd="0" destOrd="0" presId="urn:microsoft.com/office/officeart/2005/8/layout/process1"/>
    <dgm:cxn modelId="{1787F1A8-308A-4B47-9C94-A0787BCA9D18}" type="presOf" srcId="{822DF74C-1C80-434A-BEE6-5C6F070F1DDD}" destId="{758B721A-79DB-46B2-8102-B5EF2AFF48DE}" srcOrd="0" destOrd="0" presId="urn:microsoft.com/office/officeart/2005/8/layout/process1"/>
    <dgm:cxn modelId="{FB1BCFB9-5272-4BA4-8716-B62A3DAFF52C}" type="presOf" srcId="{4999C328-FA97-4101-8675-0E5611D8C2AF}" destId="{9F438496-BABA-4D5B-BD25-A1901C4C0C1E}" srcOrd="0" destOrd="0" presId="urn:microsoft.com/office/officeart/2005/8/layout/process1"/>
    <dgm:cxn modelId="{02AB4FBA-E784-4178-A7F5-BC4780270FDD}" type="presOf" srcId="{A52F28B5-6801-4ECE-B71B-A462A73DEDEF}" destId="{1857B0F1-21B2-42E9-8FBD-794A16B838FC}" srcOrd="0" destOrd="0" presId="urn:microsoft.com/office/officeart/2005/8/layout/process1"/>
    <dgm:cxn modelId="{9A1F4CC5-9C92-4490-8659-8F13D6AF26AE}" type="presOf" srcId="{7666968B-EDF1-46A0-B930-8C8C7E3AB2F2}" destId="{2CD92F45-1DBE-4D85-820E-6756D4054FFB}" srcOrd="1" destOrd="0" presId="urn:microsoft.com/office/officeart/2005/8/layout/process1"/>
    <dgm:cxn modelId="{3F1C9FE9-16B2-45F1-91AD-19CBD70B8F05}" srcId="{ADF43D24-93D6-4FC0-8558-DD4104AD26C4}" destId="{822DF74C-1C80-434A-BEE6-5C6F070F1DDD}" srcOrd="2" destOrd="0" parTransId="{6083E44D-DFCD-4F8D-96F8-1AA61D11A6F8}" sibTransId="{AC76D01A-D1E6-4075-B144-B0DB5DCDD504}"/>
    <dgm:cxn modelId="{F53670FE-9677-4701-8C8B-4D7D25204C45}" type="presOf" srcId="{ADF43D24-93D6-4FC0-8558-DD4104AD26C4}" destId="{3D034B56-9CA5-4232-8307-5E6280EB3FED}" srcOrd="0" destOrd="0" presId="urn:microsoft.com/office/officeart/2005/8/layout/process1"/>
    <dgm:cxn modelId="{21BBC8FF-8402-455F-9665-957FBD71CF93}" type="presOf" srcId="{C0EBB129-8638-4C63-8DFC-23BA3AD7F740}" destId="{421BB4F5-4537-42FB-A46A-199A89169975}" srcOrd="0" destOrd="0" presId="urn:microsoft.com/office/officeart/2005/8/layout/process1"/>
    <dgm:cxn modelId="{207D2C17-5CCE-4678-B117-FB63F2F3F7AE}" type="presParOf" srcId="{3D034B56-9CA5-4232-8307-5E6280EB3FED}" destId="{421BB4F5-4537-42FB-A46A-199A89169975}" srcOrd="0" destOrd="0" presId="urn:microsoft.com/office/officeart/2005/8/layout/process1"/>
    <dgm:cxn modelId="{593BA0D8-CDA9-405D-966B-C68A37CAFADC}" type="presParOf" srcId="{3D034B56-9CA5-4232-8307-5E6280EB3FED}" destId="{768AA365-F3AD-449C-A67B-7762D3EAB114}" srcOrd="1" destOrd="0" presId="urn:microsoft.com/office/officeart/2005/8/layout/process1"/>
    <dgm:cxn modelId="{B996B9EE-44BE-45F9-AE08-EFEE0A5181F8}" type="presParOf" srcId="{768AA365-F3AD-449C-A67B-7762D3EAB114}" destId="{2CD92F45-1DBE-4D85-820E-6756D4054FFB}" srcOrd="0" destOrd="0" presId="urn:microsoft.com/office/officeart/2005/8/layout/process1"/>
    <dgm:cxn modelId="{BC4ADDCC-1511-446B-B2B1-89716ED3B8E6}" type="presParOf" srcId="{3D034B56-9CA5-4232-8307-5E6280EB3FED}" destId="{9F438496-BABA-4D5B-BD25-A1901C4C0C1E}" srcOrd="2" destOrd="0" presId="urn:microsoft.com/office/officeart/2005/8/layout/process1"/>
    <dgm:cxn modelId="{57414223-36B4-40B9-9F6C-C60F21FB631B}" type="presParOf" srcId="{3D034B56-9CA5-4232-8307-5E6280EB3FED}" destId="{1857B0F1-21B2-42E9-8FBD-794A16B838FC}" srcOrd="3" destOrd="0" presId="urn:microsoft.com/office/officeart/2005/8/layout/process1"/>
    <dgm:cxn modelId="{F4F03B69-B12A-4F82-B789-95D16F706AE7}" type="presParOf" srcId="{1857B0F1-21B2-42E9-8FBD-794A16B838FC}" destId="{E32E7079-7DBB-4554-8FDC-A6394AA4F286}" srcOrd="0" destOrd="0" presId="urn:microsoft.com/office/officeart/2005/8/layout/process1"/>
    <dgm:cxn modelId="{63E40C38-D528-428D-A84B-4A7E262C9B81}" type="presParOf" srcId="{3D034B56-9CA5-4232-8307-5E6280EB3FED}" destId="{758B721A-79DB-46B2-8102-B5EF2AFF48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F241FD-B430-494B-8F81-E9F3D6D0AAA3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0915E67-9552-4F73-B254-2E7B483D082B}">
      <dgm:prSet phldrT="[Text]"/>
      <dgm:spPr>
        <a:xfrm>
          <a:off x="1202455" y="999944"/>
          <a:ext cx="1222153" cy="1222153"/>
        </a:xfrm>
        <a:prstGeom prst="gear9">
          <a:avLst/>
        </a:prstGeom>
        <a:solidFill>
          <a:srgbClr val="B4B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Policy and Practice Gap</a:t>
          </a:r>
        </a:p>
      </dgm:t>
    </dgm:pt>
    <dgm:pt modelId="{D3565577-8286-46D1-872D-EB23596C8D20}" type="parTrans" cxnId="{3B475B56-D6FE-4E3C-85B6-A1DCE5E38BFF}">
      <dgm:prSet/>
      <dgm:spPr/>
      <dgm:t>
        <a:bodyPr/>
        <a:lstStyle/>
        <a:p>
          <a:endParaRPr lang="en-US"/>
        </a:p>
      </dgm:t>
    </dgm:pt>
    <dgm:pt modelId="{870CCEA4-9DD6-4C6D-A234-04690CD33E5E}" type="sibTrans" cxnId="{3B475B56-D6FE-4E3C-85B6-A1DCE5E38BFF}">
      <dgm:prSet/>
      <dgm:spPr>
        <a:xfrm>
          <a:off x="1088372" y="826664"/>
          <a:ext cx="1564356" cy="1564356"/>
        </a:xfrm>
        <a:prstGeom prst="circularArrow">
          <a:avLst>
            <a:gd name="adj1" fmla="val 4687"/>
            <a:gd name="adj2" fmla="val 299029"/>
            <a:gd name="adj3" fmla="val 2437410"/>
            <a:gd name="adj4" fmla="val 16042771"/>
            <a:gd name="adj5" fmla="val 5469"/>
          </a:avLst>
        </a:prstGeom>
        <a:solidFill>
          <a:srgbClr val="B4B4B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161B800-24DE-4755-A508-E3F3C168809F}">
      <dgm:prSet phldrT="[Text]" custT="1"/>
      <dgm:spPr>
        <a:xfrm>
          <a:off x="444635" y="696432"/>
          <a:ext cx="982336" cy="918117"/>
        </a:xfrm>
        <a:prstGeom prst="gear6">
          <a:avLst/>
        </a:prstGeom>
        <a:solidFill>
          <a:srgbClr val="B4B4B3">
            <a:hueOff val="4057165"/>
            <a:satOff val="30857"/>
            <a:lumOff val="490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7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Opportunity</a:t>
          </a:r>
        </a:p>
      </dgm:t>
    </dgm:pt>
    <dgm:pt modelId="{04B5EBF1-530B-4D90-8DAA-F21A70A6706F}" type="parTrans" cxnId="{6063FDD7-E806-4B9F-A0CB-7A0B44DB382E}">
      <dgm:prSet/>
      <dgm:spPr/>
      <dgm:t>
        <a:bodyPr/>
        <a:lstStyle/>
        <a:p>
          <a:endParaRPr lang="en-US"/>
        </a:p>
      </dgm:t>
    </dgm:pt>
    <dgm:pt modelId="{ECDE9B46-4E8E-4C02-8249-7B8072DD00A9}" type="sibTrans" cxnId="{6063FDD7-E806-4B9F-A0CB-7A0B44DB382E}">
      <dgm:prSet/>
      <dgm:spPr>
        <a:xfrm>
          <a:off x="333972" y="522868"/>
          <a:ext cx="1136603" cy="11366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4B4B3">
            <a:hueOff val="4057165"/>
            <a:satOff val="30857"/>
            <a:lumOff val="490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2D913CB-0F72-4F53-BAAF-29474216FDEE}">
      <dgm:prSet phldrT="[Text]" custT="1"/>
      <dgm:spPr>
        <a:xfrm rot="20700000">
          <a:off x="989224" y="97863"/>
          <a:ext cx="870881" cy="870881"/>
        </a:xfrm>
        <a:prstGeom prst="gear6">
          <a:avLst/>
        </a:prstGeom>
        <a:solidFill>
          <a:srgbClr val="B4B4B3">
            <a:hueOff val="8114331"/>
            <a:satOff val="61714"/>
            <a:lumOff val="980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Problem</a:t>
          </a:r>
        </a:p>
      </dgm:t>
    </dgm:pt>
    <dgm:pt modelId="{F5797F38-5B3D-431E-9D06-4B815CDE0E1E}" type="parTrans" cxnId="{0EF05378-AC24-401C-B7E1-BE2FCBCC31B1}">
      <dgm:prSet/>
      <dgm:spPr/>
      <dgm:t>
        <a:bodyPr/>
        <a:lstStyle/>
        <a:p>
          <a:endParaRPr lang="en-US"/>
        </a:p>
      </dgm:t>
    </dgm:pt>
    <dgm:pt modelId="{A3A78696-660A-4077-AFA0-4A5C879521D8}" type="sibTrans" cxnId="{0EF05378-AC24-401C-B7E1-BE2FCBCC31B1}">
      <dgm:prSet/>
      <dgm:spPr>
        <a:xfrm>
          <a:off x="787780" y="-84428"/>
          <a:ext cx="1225487" cy="12254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4B4B3">
            <a:hueOff val="8114331"/>
            <a:satOff val="61714"/>
            <a:lumOff val="980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9D71173-FA48-4BCE-9AD5-30F8D73D7472}" type="pres">
      <dgm:prSet presAssocID="{4AF241FD-B430-494B-8F81-E9F3D6D0AAA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7465E0-B4DF-48E4-99F7-DB94550ACDB8}" type="pres">
      <dgm:prSet presAssocID="{E0915E67-9552-4F73-B254-2E7B483D082B}" presName="gear1" presStyleLbl="node1" presStyleIdx="0" presStyleCnt="3">
        <dgm:presLayoutVars>
          <dgm:chMax val="1"/>
          <dgm:bulletEnabled val="1"/>
        </dgm:presLayoutVars>
      </dgm:prSet>
      <dgm:spPr/>
    </dgm:pt>
    <dgm:pt modelId="{A7C3D00D-BA46-48AE-9785-8C3C57B56C91}" type="pres">
      <dgm:prSet presAssocID="{E0915E67-9552-4F73-B254-2E7B483D082B}" presName="gear1srcNode" presStyleLbl="node1" presStyleIdx="0" presStyleCnt="3"/>
      <dgm:spPr/>
    </dgm:pt>
    <dgm:pt modelId="{EC0C53AA-A65D-40B9-8F10-CF3DA97BC050}" type="pres">
      <dgm:prSet presAssocID="{E0915E67-9552-4F73-B254-2E7B483D082B}" presName="gear1dstNode" presStyleLbl="node1" presStyleIdx="0" presStyleCnt="3"/>
      <dgm:spPr/>
    </dgm:pt>
    <dgm:pt modelId="{52B37E27-E914-4FB1-9FA0-340ACB6C2301}" type="pres">
      <dgm:prSet presAssocID="{5161B800-24DE-4755-A508-E3F3C168809F}" presName="gear2" presStyleLbl="node1" presStyleIdx="1" presStyleCnt="3" custScaleX="110519" custScaleY="103294">
        <dgm:presLayoutVars>
          <dgm:chMax val="1"/>
          <dgm:bulletEnabled val="1"/>
        </dgm:presLayoutVars>
      </dgm:prSet>
      <dgm:spPr/>
    </dgm:pt>
    <dgm:pt modelId="{D3950DB3-B394-4475-82DD-28D626E235C1}" type="pres">
      <dgm:prSet presAssocID="{5161B800-24DE-4755-A508-E3F3C168809F}" presName="gear2srcNode" presStyleLbl="node1" presStyleIdx="1" presStyleCnt="3"/>
      <dgm:spPr/>
    </dgm:pt>
    <dgm:pt modelId="{5A795B4A-8DF1-471B-B704-A70FA613B204}" type="pres">
      <dgm:prSet presAssocID="{5161B800-24DE-4755-A508-E3F3C168809F}" presName="gear2dstNode" presStyleLbl="node1" presStyleIdx="1" presStyleCnt="3"/>
      <dgm:spPr/>
    </dgm:pt>
    <dgm:pt modelId="{1FE7228C-2A06-4BC7-BD1B-B455184E4185}" type="pres">
      <dgm:prSet presAssocID="{62D913CB-0F72-4F53-BAAF-29474216FDEE}" presName="gear3" presStyleLbl="node1" presStyleIdx="2" presStyleCnt="3"/>
      <dgm:spPr/>
    </dgm:pt>
    <dgm:pt modelId="{A47881B3-2F5D-48C0-BE8D-42C08C5F1870}" type="pres">
      <dgm:prSet presAssocID="{62D913CB-0F72-4F53-BAAF-29474216FDE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7712CED-40A8-4BCF-8D77-060C59675A82}" type="pres">
      <dgm:prSet presAssocID="{62D913CB-0F72-4F53-BAAF-29474216FDEE}" presName="gear3srcNode" presStyleLbl="node1" presStyleIdx="2" presStyleCnt="3"/>
      <dgm:spPr/>
    </dgm:pt>
    <dgm:pt modelId="{925C38AB-9993-4139-BBF3-BCE610C11FA4}" type="pres">
      <dgm:prSet presAssocID="{62D913CB-0F72-4F53-BAAF-29474216FDEE}" presName="gear3dstNode" presStyleLbl="node1" presStyleIdx="2" presStyleCnt="3"/>
      <dgm:spPr/>
    </dgm:pt>
    <dgm:pt modelId="{507914AF-4CE1-4DD7-985F-A8FCE90F08A9}" type="pres">
      <dgm:prSet presAssocID="{870CCEA4-9DD6-4C6D-A234-04690CD33E5E}" presName="connector1" presStyleLbl="sibTrans2D1" presStyleIdx="0" presStyleCnt="3"/>
      <dgm:spPr/>
    </dgm:pt>
    <dgm:pt modelId="{16D9C220-6C09-46B4-B08F-CE4CF835765E}" type="pres">
      <dgm:prSet presAssocID="{ECDE9B46-4E8E-4C02-8249-7B8072DD00A9}" presName="connector2" presStyleLbl="sibTrans2D1" presStyleIdx="1" presStyleCnt="3"/>
      <dgm:spPr/>
    </dgm:pt>
    <dgm:pt modelId="{9644F024-2EB6-4D60-801A-45A2AA60F7FB}" type="pres">
      <dgm:prSet presAssocID="{A3A78696-660A-4077-AFA0-4A5C879521D8}" presName="connector3" presStyleLbl="sibTrans2D1" presStyleIdx="2" presStyleCnt="3"/>
      <dgm:spPr/>
    </dgm:pt>
  </dgm:ptLst>
  <dgm:cxnLst>
    <dgm:cxn modelId="{D21F5604-C1E9-400A-95FF-7A78346FEA21}" type="presOf" srcId="{62D913CB-0F72-4F53-BAAF-29474216FDEE}" destId="{B7712CED-40A8-4BCF-8D77-060C59675A82}" srcOrd="2" destOrd="0" presId="urn:microsoft.com/office/officeart/2005/8/layout/gear1"/>
    <dgm:cxn modelId="{C02A872E-BAAC-4D75-978A-9576A1D9336A}" type="presOf" srcId="{870CCEA4-9DD6-4C6D-A234-04690CD33E5E}" destId="{507914AF-4CE1-4DD7-985F-A8FCE90F08A9}" srcOrd="0" destOrd="0" presId="urn:microsoft.com/office/officeart/2005/8/layout/gear1"/>
    <dgm:cxn modelId="{17A13331-1316-4B8D-86EE-6D56A197CD11}" type="presOf" srcId="{62D913CB-0F72-4F53-BAAF-29474216FDEE}" destId="{A47881B3-2F5D-48C0-BE8D-42C08C5F1870}" srcOrd="1" destOrd="0" presId="urn:microsoft.com/office/officeart/2005/8/layout/gear1"/>
    <dgm:cxn modelId="{426BDD49-E1D2-4CDA-90DB-73A1C2B1553F}" type="presOf" srcId="{A3A78696-660A-4077-AFA0-4A5C879521D8}" destId="{9644F024-2EB6-4D60-801A-45A2AA60F7FB}" srcOrd="0" destOrd="0" presId="urn:microsoft.com/office/officeart/2005/8/layout/gear1"/>
    <dgm:cxn modelId="{32960A74-DB10-43AC-9959-61DE651277E5}" type="presOf" srcId="{E0915E67-9552-4F73-B254-2E7B483D082B}" destId="{EC0C53AA-A65D-40B9-8F10-CF3DA97BC050}" srcOrd="2" destOrd="0" presId="urn:microsoft.com/office/officeart/2005/8/layout/gear1"/>
    <dgm:cxn modelId="{3B475B56-D6FE-4E3C-85B6-A1DCE5E38BFF}" srcId="{4AF241FD-B430-494B-8F81-E9F3D6D0AAA3}" destId="{E0915E67-9552-4F73-B254-2E7B483D082B}" srcOrd="0" destOrd="0" parTransId="{D3565577-8286-46D1-872D-EB23596C8D20}" sibTransId="{870CCEA4-9DD6-4C6D-A234-04690CD33E5E}"/>
    <dgm:cxn modelId="{0EF05378-AC24-401C-B7E1-BE2FCBCC31B1}" srcId="{4AF241FD-B430-494B-8F81-E9F3D6D0AAA3}" destId="{62D913CB-0F72-4F53-BAAF-29474216FDEE}" srcOrd="2" destOrd="0" parTransId="{F5797F38-5B3D-431E-9D06-4B815CDE0E1E}" sibTransId="{A3A78696-660A-4077-AFA0-4A5C879521D8}"/>
    <dgm:cxn modelId="{43307F7B-D80F-474C-8232-90DDC7542254}" type="presOf" srcId="{5161B800-24DE-4755-A508-E3F3C168809F}" destId="{52B37E27-E914-4FB1-9FA0-340ACB6C2301}" srcOrd="0" destOrd="0" presId="urn:microsoft.com/office/officeart/2005/8/layout/gear1"/>
    <dgm:cxn modelId="{4252408A-AB9D-428E-BDCA-381F6760758E}" type="presOf" srcId="{62D913CB-0F72-4F53-BAAF-29474216FDEE}" destId="{1FE7228C-2A06-4BC7-BD1B-B455184E4185}" srcOrd="0" destOrd="0" presId="urn:microsoft.com/office/officeart/2005/8/layout/gear1"/>
    <dgm:cxn modelId="{3185BB94-046B-4F0C-A526-E17B14C47D21}" type="presOf" srcId="{E0915E67-9552-4F73-B254-2E7B483D082B}" destId="{A7C3D00D-BA46-48AE-9785-8C3C57B56C91}" srcOrd="1" destOrd="0" presId="urn:microsoft.com/office/officeart/2005/8/layout/gear1"/>
    <dgm:cxn modelId="{0CD8AAA3-325D-4721-B5C2-235B0BB68724}" type="presOf" srcId="{4AF241FD-B430-494B-8F81-E9F3D6D0AAA3}" destId="{99D71173-FA48-4BCE-9AD5-30F8D73D7472}" srcOrd="0" destOrd="0" presId="urn:microsoft.com/office/officeart/2005/8/layout/gear1"/>
    <dgm:cxn modelId="{0399CEB9-8E02-486D-AFF9-CFE7634B25E5}" type="presOf" srcId="{62D913CB-0F72-4F53-BAAF-29474216FDEE}" destId="{925C38AB-9993-4139-BBF3-BCE610C11FA4}" srcOrd="3" destOrd="0" presId="urn:microsoft.com/office/officeart/2005/8/layout/gear1"/>
    <dgm:cxn modelId="{7FB6F4CC-B25F-4236-9179-DA53672B6CA2}" type="presOf" srcId="{ECDE9B46-4E8E-4C02-8249-7B8072DD00A9}" destId="{16D9C220-6C09-46B4-B08F-CE4CF835765E}" srcOrd="0" destOrd="0" presId="urn:microsoft.com/office/officeart/2005/8/layout/gear1"/>
    <dgm:cxn modelId="{6063FDD7-E806-4B9F-A0CB-7A0B44DB382E}" srcId="{4AF241FD-B430-494B-8F81-E9F3D6D0AAA3}" destId="{5161B800-24DE-4755-A508-E3F3C168809F}" srcOrd="1" destOrd="0" parTransId="{04B5EBF1-530B-4D90-8DAA-F21A70A6706F}" sibTransId="{ECDE9B46-4E8E-4C02-8249-7B8072DD00A9}"/>
    <dgm:cxn modelId="{8C41F8DE-0D93-4BF4-9BEC-407DC36ACC92}" type="presOf" srcId="{E0915E67-9552-4F73-B254-2E7B483D082B}" destId="{E57465E0-B4DF-48E4-99F7-DB94550ACDB8}" srcOrd="0" destOrd="0" presId="urn:microsoft.com/office/officeart/2005/8/layout/gear1"/>
    <dgm:cxn modelId="{645486F2-2685-4AFB-BD74-1666F3294A01}" type="presOf" srcId="{5161B800-24DE-4755-A508-E3F3C168809F}" destId="{D3950DB3-B394-4475-82DD-28D626E235C1}" srcOrd="1" destOrd="0" presId="urn:microsoft.com/office/officeart/2005/8/layout/gear1"/>
    <dgm:cxn modelId="{9145F0FC-1A30-41DE-B976-4C6228DD4480}" type="presOf" srcId="{5161B800-24DE-4755-A508-E3F3C168809F}" destId="{5A795B4A-8DF1-471B-B704-A70FA613B204}" srcOrd="2" destOrd="0" presId="urn:microsoft.com/office/officeart/2005/8/layout/gear1"/>
    <dgm:cxn modelId="{4ECD8542-93ED-4C4B-B7C6-8CCED9287180}" type="presParOf" srcId="{99D71173-FA48-4BCE-9AD5-30F8D73D7472}" destId="{E57465E0-B4DF-48E4-99F7-DB94550ACDB8}" srcOrd="0" destOrd="0" presId="urn:microsoft.com/office/officeart/2005/8/layout/gear1"/>
    <dgm:cxn modelId="{41750DE0-5C72-4BDF-829A-7DB7643FEC8B}" type="presParOf" srcId="{99D71173-FA48-4BCE-9AD5-30F8D73D7472}" destId="{A7C3D00D-BA46-48AE-9785-8C3C57B56C91}" srcOrd="1" destOrd="0" presId="urn:microsoft.com/office/officeart/2005/8/layout/gear1"/>
    <dgm:cxn modelId="{C33D6B7E-8B42-473D-9B49-DD798E3AE778}" type="presParOf" srcId="{99D71173-FA48-4BCE-9AD5-30F8D73D7472}" destId="{EC0C53AA-A65D-40B9-8F10-CF3DA97BC050}" srcOrd="2" destOrd="0" presId="urn:microsoft.com/office/officeart/2005/8/layout/gear1"/>
    <dgm:cxn modelId="{CE90CFDD-166F-4DD8-BB1B-502EA929083B}" type="presParOf" srcId="{99D71173-FA48-4BCE-9AD5-30F8D73D7472}" destId="{52B37E27-E914-4FB1-9FA0-340ACB6C2301}" srcOrd="3" destOrd="0" presId="urn:microsoft.com/office/officeart/2005/8/layout/gear1"/>
    <dgm:cxn modelId="{6B6A387D-8EA0-4695-B372-76937427CC36}" type="presParOf" srcId="{99D71173-FA48-4BCE-9AD5-30F8D73D7472}" destId="{D3950DB3-B394-4475-82DD-28D626E235C1}" srcOrd="4" destOrd="0" presId="urn:microsoft.com/office/officeart/2005/8/layout/gear1"/>
    <dgm:cxn modelId="{25AF97D9-04BC-46C3-B81A-E99B3B45EB01}" type="presParOf" srcId="{99D71173-FA48-4BCE-9AD5-30F8D73D7472}" destId="{5A795B4A-8DF1-471B-B704-A70FA613B204}" srcOrd="5" destOrd="0" presId="urn:microsoft.com/office/officeart/2005/8/layout/gear1"/>
    <dgm:cxn modelId="{5D7CB809-6035-4F7C-A5C6-00EDC3F292CE}" type="presParOf" srcId="{99D71173-FA48-4BCE-9AD5-30F8D73D7472}" destId="{1FE7228C-2A06-4BC7-BD1B-B455184E4185}" srcOrd="6" destOrd="0" presId="urn:microsoft.com/office/officeart/2005/8/layout/gear1"/>
    <dgm:cxn modelId="{AED57657-079B-4924-A36C-EE5735F77F21}" type="presParOf" srcId="{99D71173-FA48-4BCE-9AD5-30F8D73D7472}" destId="{A47881B3-2F5D-48C0-BE8D-42C08C5F1870}" srcOrd="7" destOrd="0" presId="urn:microsoft.com/office/officeart/2005/8/layout/gear1"/>
    <dgm:cxn modelId="{F0A685F5-C8A2-41C1-98B6-B137B22DE0B2}" type="presParOf" srcId="{99D71173-FA48-4BCE-9AD5-30F8D73D7472}" destId="{B7712CED-40A8-4BCF-8D77-060C59675A82}" srcOrd="8" destOrd="0" presId="urn:microsoft.com/office/officeart/2005/8/layout/gear1"/>
    <dgm:cxn modelId="{BDCF6B03-114A-4AA4-83B9-1A6458D4DDB1}" type="presParOf" srcId="{99D71173-FA48-4BCE-9AD5-30F8D73D7472}" destId="{925C38AB-9993-4139-BBF3-BCE610C11FA4}" srcOrd="9" destOrd="0" presId="urn:microsoft.com/office/officeart/2005/8/layout/gear1"/>
    <dgm:cxn modelId="{C2475578-CCF5-4D84-AEB5-8170794930E1}" type="presParOf" srcId="{99D71173-FA48-4BCE-9AD5-30F8D73D7472}" destId="{507914AF-4CE1-4DD7-985F-A8FCE90F08A9}" srcOrd="10" destOrd="0" presId="urn:microsoft.com/office/officeart/2005/8/layout/gear1"/>
    <dgm:cxn modelId="{00C047B5-FF47-4BD7-B878-7A04CB38B47B}" type="presParOf" srcId="{99D71173-FA48-4BCE-9AD5-30F8D73D7472}" destId="{16D9C220-6C09-46B4-B08F-CE4CF835765E}" srcOrd="11" destOrd="0" presId="urn:microsoft.com/office/officeart/2005/8/layout/gear1"/>
    <dgm:cxn modelId="{A898AE67-44C0-4449-B318-1F5924764812}" type="presParOf" srcId="{99D71173-FA48-4BCE-9AD5-30F8D73D7472}" destId="{9644F024-2EB6-4D60-801A-45A2AA60F7F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83E73B-1785-41AB-8CC7-034BC42B6D85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A5623073-20E4-43F6-B9D4-F4037A94C375}">
      <dgm:prSet phldrT="[Text]"/>
      <dgm:spPr/>
      <dgm:t>
        <a:bodyPr/>
        <a:lstStyle/>
        <a:p>
          <a:r>
            <a:rPr lang="en-US" dirty="0"/>
            <a:t>Staff Behaviours</a:t>
          </a:r>
        </a:p>
      </dgm:t>
    </dgm:pt>
    <dgm:pt modelId="{F45FD59E-5EC6-42A3-937B-AD19930A7E62}" type="parTrans" cxnId="{3B37BA3F-F08A-435A-A02A-C85BC6194ACB}">
      <dgm:prSet/>
      <dgm:spPr/>
      <dgm:t>
        <a:bodyPr/>
        <a:lstStyle/>
        <a:p>
          <a:endParaRPr lang="en-US"/>
        </a:p>
      </dgm:t>
    </dgm:pt>
    <dgm:pt modelId="{E6DB2817-BDC1-4579-B0B9-74B773C4A7DC}" type="sibTrans" cxnId="{3B37BA3F-F08A-435A-A02A-C85BC6194ACB}">
      <dgm:prSet/>
      <dgm:spPr/>
      <dgm:t>
        <a:bodyPr/>
        <a:lstStyle/>
        <a:p>
          <a:endParaRPr lang="en-US"/>
        </a:p>
      </dgm:t>
    </dgm:pt>
    <dgm:pt modelId="{F936EEB8-76FD-41ED-87A2-711679A5D4AF}">
      <dgm:prSet phldrT="[Text]"/>
      <dgm:spPr/>
      <dgm:t>
        <a:bodyPr/>
        <a:lstStyle/>
        <a:p>
          <a:r>
            <a:rPr lang="en-US" dirty="0"/>
            <a:t>Cyber Attacks</a:t>
          </a:r>
        </a:p>
      </dgm:t>
    </dgm:pt>
    <dgm:pt modelId="{21868949-C993-4478-9404-9E73F0465187}" type="parTrans" cxnId="{B91B4391-55A4-470F-A248-8BC94EE9C315}">
      <dgm:prSet/>
      <dgm:spPr/>
      <dgm:t>
        <a:bodyPr/>
        <a:lstStyle/>
        <a:p>
          <a:endParaRPr lang="en-US"/>
        </a:p>
      </dgm:t>
    </dgm:pt>
    <dgm:pt modelId="{32D03D42-1F58-4161-9FB5-6187A64E3B6E}" type="sibTrans" cxnId="{B91B4391-55A4-470F-A248-8BC94EE9C315}">
      <dgm:prSet/>
      <dgm:spPr/>
      <dgm:t>
        <a:bodyPr/>
        <a:lstStyle/>
        <a:p>
          <a:endParaRPr lang="en-US"/>
        </a:p>
      </dgm:t>
    </dgm:pt>
    <dgm:pt modelId="{9613021C-7B47-4A02-823E-5BE8F1139CCE}">
      <dgm:prSet phldrT="[Text]"/>
      <dgm:spPr/>
      <dgm:t>
        <a:bodyPr/>
        <a:lstStyle/>
        <a:p>
          <a:r>
            <a:rPr lang="en-US" dirty="0"/>
            <a:t>Student Behaviours</a:t>
          </a:r>
        </a:p>
      </dgm:t>
    </dgm:pt>
    <dgm:pt modelId="{8939916C-EEBC-4340-97D6-37B57108A5BC}" type="parTrans" cxnId="{B0E000CE-E395-4DF1-8F3E-A723B08F37D6}">
      <dgm:prSet/>
      <dgm:spPr/>
      <dgm:t>
        <a:bodyPr/>
        <a:lstStyle/>
        <a:p>
          <a:endParaRPr lang="en-US"/>
        </a:p>
      </dgm:t>
    </dgm:pt>
    <dgm:pt modelId="{1203EFDF-3D11-418C-B2DB-61FE9811171B}" type="sibTrans" cxnId="{B0E000CE-E395-4DF1-8F3E-A723B08F37D6}">
      <dgm:prSet/>
      <dgm:spPr/>
      <dgm:t>
        <a:bodyPr/>
        <a:lstStyle/>
        <a:p>
          <a:endParaRPr lang="en-US"/>
        </a:p>
      </dgm:t>
    </dgm:pt>
    <dgm:pt modelId="{5B9A44A0-545D-4090-AAC8-7DA58DAE90A0}">
      <dgm:prSet custT="1"/>
      <dgm:spPr/>
      <dgm:t>
        <a:bodyPr/>
        <a:lstStyle/>
        <a:p>
          <a:r>
            <a:rPr lang="en-AU" sz="1400" dirty="0">
              <a:solidFill>
                <a:schemeClr val="accent2"/>
              </a:solidFill>
            </a:rPr>
            <a:t>Our breaches are typically caused by:</a:t>
          </a:r>
          <a:endParaRPr lang="en-US" sz="1400" dirty="0">
            <a:solidFill>
              <a:schemeClr val="accent2"/>
            </a:solidFill>
          </a:endParaRPr>
        </a:p>
      </dgm:t>
    </dgm:pt>
    <dgm:pt modelId="{6D1C3125-44AF-4BCB-9C72-DBA80B416306}" type="parTrans" cxnId="{56EC55B0-3601-4E35-A4F0-D2269C88B778}">
      <dgm:prSet/>
      <dgm:spPr/>
      <dgm:t>
        <a:bodyPr/>
        <a:lstStyle/>
        <a:p>
          <a:endParaRPr lang="en-US"/>
        </a:p>
      </dgm:t>
    </dgm:pt>
    <dgm:pt modelId="{3163D9B6-DE7C-47EE-A1F1-74C7E60E38A5}" type="sibTrans" cxnId="{56EC55B0-3601-4E35-A4F0-D2269C88B778}">
      <dgm:prSet/>
      <dgm:spPr/>
      <dgm:t>
        <a:bodyPr/>
        <a:lstStyle/>
        <a:p>
          <a:endParaRPr lang="en-US"/>
        </a:p>
      </dgm:t>
    </dgm:pt>
    <dgm:pt modelId="{89E876A0-DD14-421E-8DDB-2077818E4220}">
      <dgm:prSet custT="1"/>
      <dgm:spPr/>
      <dgm:t>
        <a:bodyPr/>
        <a:lstStyle/>
        <a:p>
          <a:r>
            <a:rPr lang="en-AU" sz="1400" dirty="0">
              <a:solidFill>
                <a:schemeClr val="accent2"/>
              </a:solidFill>
            </a:rPr>
            <a:t>Non complex passwords</a:t>
          </a:r>
        </a:p>
      </dgm:t>
    </dgm:pt>
    <dgm:pt modelId="{5A1F4C72-C7CC-4FBB-8B01-C4F4C6AEC6C3}" type="parTrans" cxnId="{63380F23-2CA0-431A-BA05-EE8DE33679AF}">
      <dgm:prSet/>
      <dgm:spPr/>
      <dgm:t>
        <a:bodyPr/>
        <a:lstStyle/>
        <a:p>
          <a:endParaRPr lang="en-US"/>
        </a:p>
      </dgm:t>
    </dgm:pt>
    <dgm:pt modelId="{BDBF432C-3215-44A2-80E7-41FD02F069A7}" type="sibTrans" cxnId="{63380F23-2CA0-431A-BA05-EE8DE33679AF}">
      <dgm:prSet/>
      <dgm:spPr/>
      <dgm:t>
        <a:bodyPr/>
        <a:lstStyle/>
        <a:p>
          <a:endParaRPr lang="en-US"/>
        </a:p>
      </dgm:t>
    </dgm:pt>
    <dgm:pt modelId="{A2210784-F551-4EEA-8750-41A7F36A31A4}">
      <dgm:prSet custT="1"/>
      <dgm:spPr/>
      <dgm:t>
        <a:bodyPr/>
        <a:lstStyle/>
        <a:p>
          <a:r>
            <a:rPr lang="en-AU" sz="1400" dirty="0">
              <a:solidFill>
                <a:schemeClr val="accent2"/>
              </a:solidFill>
            </a:rPr>
            <a:t>Accidental behaviours (saving)</a:t>
          </a:r>
        </a:p>
      </dgm:t>
    </dgm:pt>
    <dgm:pt modelId="{70DC917F-11A3-444E-8F9B-4B8EC58CC8A2}" type="parTrans" cxnId="{7F2CEBB8-2EBC-4F12-B74E-1A625C801047}">
      <dgm:prSet/>
      <dgm:spPr/>
      <dgm:t>
        <a:bodyPr/>
        <a:lstStyle/>
        <a:p>
          <a:endParaRPr lang="en-US"/>
        </a:p>
      </dgm:t>
    </dgm:pt>
    <dgm:pt modelId="{B2F73728-1F6C-4A1D-8FA9-D04D230A4767}" type="sibTrans" cxnId="{7F2CEBB8-2EBC-4F12-B74E-1A625C801047}">
      <dgm:prSet/>
      <dgm:spPr/>
      <dgm:t>
        <a:bodyPr/>
        <a:lstStyle/>
        <a:p>
          <a:endParaRPr lang="en-US"/>
        </a:p>
      </dgm:t>
    </dgm:pt>
    <dgm:pt modelId="{81F7B5BE-0A4F-4146-93A6-CA540B2EA35D}">
      <dgm:prSet custT="1"/>
      <dgm:spPr/>
      <dgm:t>
        <a:bodyPr/>
        <a:lstStyle/>
        <a:p>
          <a:r>
            <a:rPr lang="en-US" sz="1400" dirty="0">
              <a:solidFill>
                <a:schemeClr val="accent3"/>
              </a:solidFill>
            </a:rPr>
            <a:t>Risks in the digital landscape typically come from:</a:t>
          </a:r>
        </a:p>
      </dgm:t>
    </dgm:pt>
    <dgm:pt modelId="{6A0F1153-D2E0-492C-A6A9-CCD6831EB809}" type="parTrans" cxnId="{20A7DB0D-A1C2-4276-8AE4-C85354EA97BE}">
      <dgm:prSet/>
      <dgm:spPr/>
      <dgm:t>
        <a:bodyPr/>
        <a:lstStyle/>
        <a:p>
          <a:endParaRPr lang="en-US"/>
        </a:p>
      </dgm:t>
    </dgm:pt>
    <dgm:pt modelId="{E96071DE-3F6B-42A7-9BD5-0C4AD4A59314}" type="sibTrans" cxnId="{20A7DB0D-A1C2-4276-8AE4-C85354EA97BE}">
      <dgm:prSet/>
      <dgm:spPr/>
      <dgm:t>
        <a:bodyPr/>
        <a:lstStyle/>
        <a:p>
          <a:endParaRPr lang="en-US"/>
        </a:p>
      </dgm:t>
    </dgm:pt>
    <dgm:pt modelId="{B44D9F61-4EBD-437B-B5A2-C970822AB7E2}">
      <dgm:prSet custT="1"/>
      <dgm:spPr/>
      <dgm:t>
        <a:bodyPr/>
        <a:lstStyle/>
        <a:p>
          <a:endParaRPr lang="en-US" sz="1400" dirty="0"/>
        </a:p>
      </dgm:t>
    </dgm:pt>
    <dgm:pt modelId="{40D8B74D-FA79-4C3E-BC86-AE966908C375}" type="parTrans" cxnId="{B175E27D-A04E-484A-AF7F-B399BC3EE461}">
      <dgm:prSet/>
      <dgm:spPr/>
      <dgm:t>
        <a:bodyPr/>
        <a:lstStyle/>
        <a:p>
          <a:endParaRPr lang="en-US"/>
        </a:p>
      </dgm:t>
    </dgm:pt>
    <dgm:pt modelId="{DE727264-99DF-4F7A-899D-25396100DC26}" type="sibTrans" cxnId="{B175E27D-A04E-484A-AF7F-B399BC3EE461}">
      <dgm:prSet/>
      <dgm:spPr/>
      <dgm:t>
        <a:bodyPr/>
        <a:lstStyle/>
        <a:p>
          <a:endParaRPr lang="en-US"/>
        </a:p>
      </dgm:t>
    </dgm:pt>
    <dgm:pt modelId="{C9370905-BC7B-4E0A-9C44-D4248E0485F2}">
      <dgm:prSet custT="1"/>
      <dgm:spPr/>
      <dgm:t>
        <a:bodyPr/>
        <a:lstStyle/>
        <a:p>
          <a:r>
            <a:rPr lang="en-US" sz="1400" dirty="0">
              <a:solidFill>
                <a:schemeClr val="accent3"/>
              </a:solidFill>
            </a:rPr>
            <a:t>Phishing</a:t>
          </a:r>
        </a:p>
      </dgm:t>
    </dgm:pt>
    <dgm:pt modelId="{307F6152-8FD7-47AF-9762-C078CD5C33D5}" type="parTrans" cxnId="{92967F5E-E260-46AD-86D3-6831746C1197}">
      <dgm:prSet/>
      <dgm:spPr/>
      <dgm:t>
        <a:bodyPr/>
        <a:lstStyle/>
        <a:p>
          <a:endParaRPr lang="en-US"/>
        </a:p>
      </dgm:t>
    </dgm:pt>
    <dgm:pt modelId="{C627EB36-52DE-4EBB-BC43-5A135FEEDD87}" type="sibTrans" cxnId="{92967F5E-E260-46AD-86D3-6831746C1197}">
      <dgm:prSet/>
      <dgm:spPr/>
      <dgm:t>
        <a:bodyPr/>
        <a:lstStyle/>
        <a:p>
          <a:endParaRPr lang="en-US"/>
        </a:p>
      </dgm:t>
    </dgm:pt>
    <dgm:pt modelId="{CDFC6560-E488-4230-BF07-6A3883E1F2C8}">
      <dgm:prSet custT="1"/>
      <dgm:spPr/>
      <dgm:t>
        <a:bodyPr/>
        <a:lstStyle/>
        <a:p>
          <a:r>
            <a:rPr lang="en-US" sz="1400" dirty="0">
              <a:solidFill>
                <a:schemeClr val="accent3"/>
              </a:solidFill>
            </a:rPr>
            <a:t>Ransomware</a:t>
          </a:r>
        </a:p>
      </dgm:t>
    </dgm:pt>
    <dgm:pt modelId="{B4DB7869-317F-44F0-9716-16269EF0A3B6}" type="parTrans" cxnId="{C030316E-F330-41A5-969E-2FAD8B67A9D4}">
      <dgm:prSet/>
      <dgm:spPr/>
      <dgm:t>
        <a:bodyPr/>
        <a:lstStyle/>
        <a:p>
          <a:endParaRPr lang="en-US"/>
        </a:p>
      </dgm:t>
    </dgm:pt>
    <dgm:pt modelId="{F7F3F9B6-354C-46E4-A42C-E4114F0CCD07}" type="sibTrans" cxnId="{C030316E-F330-41A5-969E-2FAD8B67A9D4}">
      <dgm:prSet/>
      <dgm:spPr/>
      <dgm:t>
        <a:bodyPr/>
        <a:lstStyle/>
        <a:p>
          <a:endParaRPr lang="en-US"/>
        </a:p>
      </dgm:t>
    </dgm:pt>
    <dgm:pt modelId="{672EC645-C6F8-4D54-A565-5B31BE910AC6}">
      <dgm:prSet custT="1"/>
      <dgm:spPr/>
      <dgm:t>
        <a:bodyPr/>
        <a:lstStyle/>
        <a:p>
          <a:r>
            <a:rPr lang="en-US" sz="1400" dirty="0">
              <a:solidFill>
                <a:schemeClr val="accent3"/>
              </a:solidFill>
            </a:rPr>
            <a:t>Poor Controls</a:t>
          </a:r>
        </a:p>
      </dgm:t>
    </dgm:pt>
    <dgm:pt modelId="{C05539DB-6082-46CF-83E5-6A8299DCA2ED}" type="parTrans" cxnId="{C706E89B-ECA6-49B6-90CF-0484C369A7C5}">
      <dgm:prSet/>
      <dgm:spPr/>
      <dgm:t>
        <a:bodyPr/>
        <a:lstStyle/>
        <a:p>
          <a:endParaRPr lang="en-US"/>
        </a:p>
      </dgm:t>
    </dgm:pt>
    <dgm:pt modelId="{FEE62525-2233-4794-9363-A81F2916FAF3}" type="sibTrans" cxnId="{C706E89B-ECA6-49B6-90CF-0484C369A7C5}">
      <dgm:prSet/>
      <dgm:spPr/>
      <dgm:t>
        <a:bodyPr/>
        <a:lstStyle/>
        <a:p>
          <a:endParaRPr lang="en-US"/>
        </a:p>
      </dgm:t>
    </dgm:pt>
    <dgm:pt modelId="{81583751-1285-4603-8CC9-6ADEACAA8B42}">
      <dgm:prSet custT="1"/>
      <dgm:spPr/>
      <dgm:t>
        <a:bodyPr/>
        <a:lstStyle/>
        <a:p>
          <a:r>
            <a:rPr lang="en-US" sz="1400" dirty="0"/>
            <a:t>Risks by ‘tech savvy’ students caused by:</a:t>
          </a:r>
        </a:p>
      </dgm:t>
    </dgm:pt>
    <dgm:pt modelId="{7E5D2156-AAFA-49DC-AF38-84513899A0A2}" type="parTrans" cxnId="{060CC800-58C0-4E43-B74A-8BD28E90A42C}">
      <dgm:prSet/>
      <dgm:spPr/>
      <dgm:t>
        <a:bodyPr/>
        <a:lstStyle/>
        <a:p>
          <a:endParaRPr lang="en-US"/>
        </a:p>
      </dgm:t>
    </dgm:pt>
    <dgm:pt modelId="{07CBFAC2-3879-4A66-8D29-5FAC44CFDE3F}" type="sibTrans" cxnId="{060CC800-58C0-4E43-B74A-8BD28E90A42C}">
      <dgm:prSet/>
      <dgm:spPr/>
      <dgm:t>
        <a:bodyPr/>
        <a:lstStyle/>
        <a:p>
          <a:endParaRPr lang="en-US"/>
        </a:p>
      </dgm:t>
    </dgm:pt>
    <dgm:pt modelId="{97389F65-77E6-498B-9899-BDEFAB2B0C2B}">
      <dgm:prSet custT="1"/>
      <dgm:spPr/>
      <dgm:t>
        <a:bodyPr/>
        <a:lstStyle/>
        <a:p>
          <a:r>
            <a:rPr lang="en-US" sz="1400" dirty="0"/>
            <a:t>Exploring</a:t>
          </a:r>
        </a:p>
      </dgm:t>
    </dgm:pt>
    <dgm:pt modelId="{1C709E65-18FC-4253-A63B-E141D9169CF4}" type="parTrans" cxnId="{42EB6544-EA7A-4754-8D46-3AD24C355CD3}">
      <dgm:prSet/>
      <dgm:spPr/>
      <dgm:t>
        <a:bodyPr/>
        <a:lstStyle/>
        <a:p>
          <a:endParaRPr lang="en-US"/>
        </a:p>
      </dgm:t>
    </dgm:pt>
    <dgm:pt modelId="{E2ADBCBA-04CC-4EEB-9215-7689A95C2520}" type="sibTrans" cxnId="{42EB6544-EA7A-4754-8D46-3AD24C355CD3}">
      <dgm:prSet/>
      <dgm:spPr/>
      <dgm:t>
        <a:bodyPr/>
        <a:lstStyle/>
        <a:p>
          <a:endParaRPr lang="en-US"/>
        </a:p>
      </dgm:t>
    </dgm:pt>
    <dgm:pt modelId="{61F1B7E0-B1C5-43CB-A0D5-2E0ECB5B1CC0}">
      <dgm:prSet custT="1"/>
      <dgm:spPr/>
      <dgm:t>
        <a:bodyPr/>
        <a:lstStyle/>
        <a:p>
          <a:r>
            <a:rPr lang="en-US" sz="1400" dirty="0"/>
            <a:t>Accidental</a:t>
          </a:r>
        </a:p>
      </dgm:t>
    </dgm:pt>
    <dgm:pt modelId="{BD5A76A5-3C0F-453A-8810-3950922BC80F}" type="parTrans" cxnId="{CD4ED19D-BD2C-4394-A67C-4FCD3D3C2E7B}">
      <dgm:prSet/>
      <dgm:spPr/>
      <dgm:t>
        <a:bodyPr/>
        <a:lstStyle/>
        <a:p>
          <a:endParaRPr lang="en-US"/>
        </a:p>
      </dgm:t>
    </dgm:pt>
    <dgm:pt modelId="{05F74CD0-E577-4F8F-B80D-4E11F25E79BB}" type="sibTrans" cxnId="{CD4ED19D-BD2C-4394-A67C-4FCD3D3C2E7B}">
      <dgm:prSet/>
      <dgm:spPr/>
      <dgm:t>
        <a:bodyPr/>
        <a:lstStyle/>
        <a:p>
          <a:endParaRPr lang="en-US"/>
        </a:p>
      </dgm:t>
    </dgm:pt>
    <dgm:pt modelId="{EA417B02-7FB7-46B1-B206-7252DA21BE7C}">
      <dgm:prSet custT="1"/>
      <dgm:spPr/>
      <dgm:t>
        <a:bodyPr/>
        <a:lstStyle/>
        <a:p>
          <a:endParaRPr lang="en-US" sz="1400" dirty="0"/>
        </a:p>
      </dgm:t>
    </dgm:pt>
    <dgm:pt modelId="{FC1FAFDB-6D04-4C3E-9C83-D1E918AB289B}" type="parTrans" cxnId="{4ADA2C69-F546-4CD5-96A9-8242045E7104}">
      <dgm:prSet/>
      <dgm:spPr/>
      <dgm:t>
        <a:bodyPr/>
        <a:lstStyle/>
        <a:p>
          <a:endParaRPr lang="en-US"/>
        </a:p>
      </dgm:t>
    </dgm:pt>
    <dgm:pt modelId="{4109A6C8-99E9-45ED-9B87-CA460136307A}" type="sibTrans" cxnId="{4ADA2C69-F546-4CD5-96A9-8242045E7104}">
      <dgm:prSet/>
      <dgm:spPr/>
      <dgm:t>
        <a:bodyPr/>
        <a:lstStyle/>
        <a:p>
          <a:endParaRPr lang="en-US"/>
        </a:p>
      </dgm:t>
    </dgm:pt>
    <dgm:pt modelId="{9C536A59-66D8-4FDB-9368-659EB27F2CC4}">
      <dgm:prSet custT="1"/>
      <dgm:spPr/>
      <dgm:t>
        <a:bodyPr/>
        <a:lstStyle/>
        <a:p>
          <a:r>
            <a:rPr lang="en-US" sz="1400" dirty="0"/>
            <a:t>Intentional</a:t>
          </a:r>
        </a:p>
      </dgm:t>
    </dgm:pt>
    <dgm:pt modelId="{10000DC3-E6DB-4738-B018-AD48293B6FA0}" type="parTrans" cxnId="{E8C02C46-AEC3-439D-B21F-055E34270DC6}">
      <dgm:prSet/>
      <dgm:spPr/>
      <dgm:t>
        <a:bodyPr/>
        <a:lstStyle/>
        <a:p>
          <a:endParaRPr lang="en-US"/>
        </a:p>
      </dgm:t>
    </dgm:pt>
    <dgm:pt modelId="{15B85409-0BD0-4E03-98BB-A669D5D0FCC1}" type="sibTrans" cxnId="{E8C02C46-AEC3-439D-B21F-055E34270DC6}">
      <dgm:prSet/>
      <dgm:spPr/>
      <dgm:t>
        <a:bodyPr/>
        <a:lstStyle/>
        <a:p>
          <a:endParaRPr lang="en-US"/>
        </a:p>
      </dgm:t>
    </dgm:pt>
    <dgm:pt modelId="{EFF81447-1E2D-4D50-91A7-F607B57CA39D}">
      <dgm:prSet custT="1"/>
      <dgm:spPr/>
      <dgm:t>
        <a:bodyPr/>
        <a:lstStyle/>
        <a:p>
          <a:r>
            <a:rPr lang="en-AU" sz="1400" dirty="0">
              <a:solidFill>
                <a:schemeClr val="accent2"/>
              </a:solidFill>
            </a:rPr>
            <a:t>Lack of awareness</a:t>
          </a:r>
        </a:p>
      </dgm:t>
    </dgm:pt>
    <dgm:pt modelId="{C073D022-392D-487C-8CF9-B4A5C77EDE0F}" type="parTrans" cxnId="{928C6849-6428-4009-9CE0-0BE5D37B2144}">
      <dgm:prSet/>
      <dgm:spPr/>
      <dgm:t>
        <a:bodyPr/>
        <a:lstStyle/>
        <a:p>
          <a:endParaRPr lang="en-US"/>
        </a:p>
      </dgm:t>
    </dgm:pt>
    <dgm:pt modelId="{6CE5C171-802E-4F25-9461-BCA73E241D71}" type="sibTrans" cxnId="{928C6849-6428-4009-9CE0-0BE5D37B2144}">
      <dgm:prSet/>
      <dgm:spPr/>
      <dgm:t>
        <a:bodyPr/>
        <a:lstStyle/>
        <a:p>
          <a:endParaRPr lang="en-US"/>
        </a:p>
      </dgm:t>
    </dgm:pt>
    <dgm:pt modelId="{B301CCB1-7782-48D8-9F6C-9BE920DE16F8}">
      <dgm:prSet custT="1"/>
      <dgm:spPr/>
      <dgm:t>
        <a:bodyPr/>
        <a:lstStyle/>
        <a:p>
          <a:r>
            <a:rPr lang="en-US" sz="1400" dirty="0">
              <a:solidFill>
                <a:schemeClr val="accent3"/>
              </a:solidFill>
            </a:rPr>
            <a:t>Mobile Devices</a:t>
          </a:r>
        </a:p>
      </dgm:t>
    </dgm:pt>
    <dgm:pt modelId="{6891479A-3567-44A6-B554-D329DCE248F8}" type="parTrans" cxnId="{3687596E-2726-45B4-896D-41DB3730E5FC}">
      <dgm:prSet/>
      <dgm:spPr/>
      <dgm:t>
        <a:bodyPr/>
        <a:lstStyle/>
        <a:p>
          <a:endParaRPr lang="en-US"/>
        </a:p>
      </dgm:t>
    </dgm:pt>
    <dgm:pt modelId="{D3CF0C2B-DAAC-423A-B979-AA339723A946}" type="sibTrans" cxnId="{3687596E-2726-45B4-896D-41DB3730E5FC}">
      <dgm:prSet/>
      <dgm:spPr/>
      <dgm:t>
        <a:bodyPr/>
        <a:lstStyle/>
        <a:p>
          <a:endParaRPr lang="en-US"/>
        </a:p>
      </dgm:t>
    </dgm:pt>
    <dgm:pt modelId="{3B5DACFE-4AAE-46C3-BCDA-CEA48A073E9C}" type="pres">
      <dgm:prSet presAssocID="{8783E73B-1785-41AB-8CC7-034BC42B6D85}" presName="diagram" presStyleCnt="0">
        <dgm:presLayoutVars>
          <dgm:dir/>
          <dgm:animLvl val="lvl"/>
          <dgm:resizeHandles val="exact"/>
        </dgm:presLayoutVars>
      </dgm:prSet>
      <dgm:spPr/>
    </dgm:pt>
    <dgm:pt modelId="{E1B65421-8594-4CA3-B756-0DF751C174E7}" type="pres">
      <dgm:prSet presAssocID="{A5623073-20E4-43F6-B9D4-F4037A94C375}" presName="compNode" presStyleCnt="0"/>
      <dgm:spPr/>
    </dgm:pt>
    <dgm:pt modelId="{49163840-30A5-425D-B31F-86E01486E0E7}" type="pres">
      <dgm:prSet presAssocID="{A5623073-20E4-43F6-B9D4-F4037A94C375}" presName="childRect" presStyleLbl="bgAcc1" presStyleIdx="0" presStyleCnt="3">
        <dgm:presLayoutVars>
          <dgm:bulletEnabled val="1"/>
        </dgm:presLayoutVars>
      </dgm:prSet>
      <dgm:spPr/>
    </dgm:pt>
    <dgm:pt modelId="{8B9DDBDE-7FC1-4125-8186-3D3DB15849F6}" type="pres">
      <dgm:prSet presAssocID="{A5623073-20E4-43F6-B9D4-F4037A94C37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BE186BF-8018-4CD2-B389-4E1E7D7A0F34}" type="pres">
      <dgm:prSet presAssocID="{A5623073-20E4-43F6-B9D4-F4037A94C375}" presName="parentRect" presStyleLbl="alignNode1" presStyleIdx="0" presStyleCnt="3"/>
      <dgm:spPr/>
    </dgm:pt>
    <dgm:pt modelId="{5D0DD124-9E47-4B78-BAD8-93E72BD4E336}" type="pres">
      <dgm:prSet presAssocID="{A5623073-20E4-43F6-B9D4-F4037A94C375}" presName="adorn" presStyleLbl="fgAccFollowNode1" presStyleIdx="0" presStyleCnt="3" custScaleX="121924" custScaleY="112815" custLinFactNeighborX="8295" custLinFactNeighborY="8295"/>
      <dgm:spPr>
        <a:solidFill>
          <a:schemeClr val="bg1"/>
        </a:solidFill>
      </dgm:spPr>
    </dgm:pt>
    <dgm:pt modelId="{AE4CEE90-1C8E-45C3-B546-9C88E1489C68}" type="pres">
      <dgm:prSet presAssocID="{E6DB2817-BDC1-4579-B0B9-74B773C4A7DC}" presName="sibTrans" presStyleLbl="sibTrans2D1" presStyleIdx="0" presStyleCnt="0"/>
      <dgm:spPr/>
    </dgm:pt>
    <dgm:pt modelId="{3EC0A33F-F787-47BE-A5C5-F57891B999E1}" type="pres">
      <dgm:prSet presAssocID="{F936EEB8-76FD-41ED-87A2-711679A5D4AF}" presName="compNode" presStyleCnt="0"/>
      <dgm:spPr/>
    </dgm:pt>
    <dgm:pt modelId="{7E1A13E3-0488-4CB3-9AFE-6BD6A2616BA8}" type="pres">
      <dgm:prSet presAssocID="{F936EEB8-76FD-41ED-87A2-711679A5D4AF}" presName="childRect" presStyleLbl="bgAcc1" presStyleIdx="1" presStyleCnt="3">
        <dgm:presLayoutVars>
          <dgm:bulletEnabled val="1"/>
        </dgm:presLayoutVars>
      </dgm:prSet>
      <dgm:spPr/>
    </dgm:pt>
    <dgm:pt modelId="{E6C93D84-D583-44D7-B056-E5C21051A1E8}" type="pres">
      <dgm:prSet presAssocID="{F936EEB8-76FD-41ED-87A2-711679A5D4A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4040D13-9E0E-4944-BD96-6F49BDB1440C}" type="pres">
      <dgm:prSet presAssocID="{F936EEB8-76FD-41ED-87A2-711679A5D4AF}" presName="parentRect" presStyleLbl="alignNode1" presStyleIdx="1" presStyleCnt="3"/>
      <dgm:spPr/>
    </dgm:pt>
    <dgm:pt modelId="{880E44C4-83BE-4F4B-9E01-A49C4E2CF1F8}" type="pres">
      <dgm:prSet presAssocID="{F936EEB8-76FD-41ED-87A2-711679A5D4AF}" presName="adorn" presStyleLbl="fgAccFollowNode1" presStyleIdx="1" presStyleCnt="3" custScaleX="121924" custScaleY="112815" custLinFactNeighborX="8295" custLinFactNeighborY="8295"/>
      <dgm:spPr>
        <a:solidFill>
          <a:schemeClr val="bg1"/>
        </a:solidFill>
      </dgm:spPr>
    </dgm:pt>
    <dgm:pt modelId="{1D4CE885-BAB8-474C-9159-393E18571437}" type="pres">
      <dgm:prSet presAssocID="{32D03D42-1F58-4161-9FB5-6187A64E3B6E}" presName="sibTrans" presStyleLbl="sibTrans2D1" presStyleIdx="0" presStyleCnt="0"/>
      <dgm:spPr/>
    </dgm:pt>
    <dgm:pt modelId="{72A103BE-F2FD-4C19-9717-DB584DF4EDBB}" type="pres">
      <dgm:prSet presAssocID="{9613021C-7B47-4A02-823E-5BE8F1139CCE}" presName="compNode" presStyleCnt="0"/>
      <dgm:spPr/>
    </dgm:pt>
    <dgm:pt modelId="{1EAE028C-01AA-452F-AB85-402E36092793}" type="pres">
      <dgm:prSet presAssocID="{9613021C-7B47-4A02-823E-5BE8F1139CCE}" presName="childRect" presStyleLbl="bgAcc1" presStyleIdx="2" presStyleCnt="3">
        <dgm:presLayoutVars>
          <dgm:bulletEnabled val="1"/>
        </dgm:presLayoutVars>
      </dgm:prSet>
      <dgm:spPr/>
    </dgm:pt>
    <dgm:pt modelId="{5EAC32C7-8E89-462E-BF34-5ECF3C191DD7}" type="pres">
      <dgm:prSet presAssocID="{9613021C-7B47-4A02-823E-5BE8F1139C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46B209-520A-455D-9C11-8A50078DFE44}" type="pres">
      <dgm:prSet presAssocID="{9613021C-7B47-4A02-823E-5BE8F1139CCE}" presName="parentRect" presStyleLbl="alignNode1" presStyleIdx="2" presStyleCnt="3"/>
      <dgm:spPr/>
    </dgm:pt>
    <dgm:pt modelId="{B1FFD5A1-FBB9-416E-BD01-1901511F1342}" type="pres">
      <dgm:prSet presAssocID="{9613021C-7B47-4A02-823E-5BE8F1139CCE}" presName="adorn" presStyleLbl="fgAccFollowNode1" presStyleIdx="2" presStyleCnt="3" custScaleX="121924" custScaleY="112815" custLinFactNeighborX="609" custLinFactNeighborY="8295"/>
      <dgm:spPr>
        <a:solidFill>
          <a:schemeClr val="bg1"/>
        </a:solidFill>
      </dgm:spPr>
    </dgm:pt>
  </dgm:ptLst>
  <dgm:cxnLst>
    <dgm:cxn modelId="{060CC800-58C0-4E43-B74A-8BD28E90A42C}" srcId="{9613021C-7B47-4A02-823E-5BE8F1139CCE}" destId="{81583751-1285-4603-8CC9-6ADEACAA8B42}" srcOrd="0" destOrd="0" parTransId="{7E5D2156-AAFA-49DC-AF38-84513899A0A2}" sibTransId="{07CBFAC2-3879-4A66-8D29-5FAC44CFDE3F}"/>
    <dgm:cxn modelId="{BD440803-B64D-4C63-84A2-B65973A71C5F}" type="presOf" srcId="{61F1B7E0-B1C5-43CB-A0D5-2E0ECB5B1CC0}" destId="{1EAE028C-01AA-452F-AB85-402E36092793}" srcOrd="0" destOrd="2" presId="urn:microsoft.com/office/officeart/2005/8/layout/bList2"/>
    <dgm:cxn modelId="{6BD6DA06-3811-4AEA-9CDB-A4E992295736}" type="presOf" srcId="{97389F65-77E6-498B-9899-BDEFAB2B0C2B}" destId="{1EAE028C-01AA-452F-AB85-402E36092793}" srcOrd="0" destOrd="1" presId="urn:microsoft.com/office/officeart/2005/8/layout/bList2"/>
    <dgm:cxn modelId="{20A7DB0D-A1C2-4276-8AE4-C85354EA97BE}" srcId="{F936EEB8-76FD-41ED-87A2-711679A5D4AF}" destId="{81F7B5BE-0A4F-4146-93A6-CA540B2EA35D}" srcOrd="0" destOrd="0" parTransId="{6A0F1153-D2E0-492C-A6A9-CCD6831EB809}" sibTransId="{E96071DE-3F6B-42A7-9BD5-0C4AD4A59314}"/>
    <dgm:cxn modelId="{29C09016-149D-49A8-A689-60FAF1614128}" type="presOf" srcId="{81583751-1285-4603-8CC9-6ADEACAA8B42}" destId="{1EAE028C-01AA-452F-AB85-402E36092793}" srcOrd="0" destOrd="0" presId="urn:microsoft.com/office/officeart/2005/8/layout/bList2"/>
    <dgm:cxn modelId="{46500C1C-66D5-4013-8629-3723AF7EBC0B}" type="presOf" srcId="{B44D9F61-4EBD-437B-B5A2-C970822AB7E2}" destId="{7E1A13E3-0488-4CB3-9AFE-6BD6A2616BA8}" srcOrd="0" destOrd="5" presId="urn:microsoft.com/office/officeart/2005/8/layout/bList2"/>
    <dgm:cxn modelId="{06216521-320A-4A6F-80B9-1868B3320DAE}" type="presOf" srcId="{EFF81447-1E2D-4D50-91A7-F607B57CA39D}" destId="{49163840-30A5-425D-B31F-86E01486E0E7}" srcOrd="0" destOrd="3" presId="urn:microsoft.com/office/officeart/2005/8/layout/bList2"/>
    <dgm:cxn modelId="{63380F23-2CA0-431A-BA05-EE8DE33679AF}" srcId="{5B9A44A0-545D-4090-AAC8-7DA58DAE90A0}" destId="{89E876A0-DD14-421E-8DDB-2077818E4220}" srcOrd="0" destOrd="0" parTransId="{5A1F4C72-C7CC-4FBB-8B01-C4F4C6AEC6C3}" sibTransId="{BDBF432C-3215-44A2-80E7-41FD02F069A7}"/>
    <dgm:cxn modelId="{C2456225-F807-4A1D-9589-A9C16ECC599F}" type="presOf" srcId="{A5623073-20E4-43F6-B9D4-F4037A94C375}" destId="{8B9DDBDE-7FC1-4125-8186-3D3DB15849F6}" srcOrd="0" destOrd="0" presId="urn:microsoft.com/office/officeart/2005/8/layout/bList2"/>
    <dgm:cxn modelId="{BD906A25-BDFE-4D21-B116-00FCF8DE5351}" type="presOf" srcId="{B301CCB1-7782-48D8-9F6C-9BE920DE16F8}" destId="{7E1A13E3-0488-4CB3-9AFE-6BD6A2616BA8}" srcOrd="0" destOrd="3" presId="urn:microsoft.com/office/officeart/2005/8/layout/bList2"/>
    <dgm:cxn modelId="{19EB093A-937D-4B88-8A2C-FBC5DA7E43CB}" type="presOf" srcId="{A5623073-20E4-43F6-B9D4-F4037A94C375}" destId="{CBE186BF-8018-4CD2-B389-4E1E7D7A0F34}" srcOrd="1" destOrd="0" presId="urn:microsoft.com/office/officeart/2005/8/layout/bList2"/>
    <dgm:cxn modelId="{3B37BA3F-F08A-435A-A02A-C85BC6194ACB}" srcId="{8783E73B-1785-41AB-8CC7-034BC42B6D85}" destId="{A5623073-20E4-43F6-B9D4-F4037A94C375}" srcOrd="0" destOrd="0" parTransId="{F45FD59E-5EC6-42A3-937B-AD19930A7E62}" sibTransId="{E6DB2817-BDC1-4579-B0B9-74B773C4A7DC}"/>
    <dgm:cxn modelId="{92967F5E-E260-46AD-86D3-6831746C1197}" srcId="{81F7B5BE-0A4F-4146-93A6-CA540B2EA35D}" destId="{C9370905-BC7B-4E0A-9C44-D4248E0485F2}" srcOrd="0" destOrd="0" parTransId="{307F6152-8FD7-47AF-9762-C078CD5C33D5}" sibTransId="{C627EB36-52DE-4EBB-BC43-5A135FEEDD87}"/>
    <dgm:cxn modelId="{6F090B60-3EA1-48E2-9F0E-980780262D78}" type="presOf" srcId="{EA417B02-7FB7-46B1-B206-7252DA21BE7C}" destId="{1EAE028C-01AA-452F-AB85-402E36092793}" srcOrd="0" destOrd="4" presId="urn:microsoft.com/office/officeart/2005/8/layout/bList2"/>
    <dgm:cxn modelId="{92DC7862-3FD4-4B9E-8A6E-FCCFDEDCB3D8}" type="presOf" srcId="{8783E73B-1785-41AB-8CC7-034BC42B6D85}" destId="{3B5DACFE-4AAE-46C3-BCDA-CEA48A073E9C}" srcOrd="0" destOrd="0" presId="urn:microsoft.com/office/officeart/2005/8/layout/bList2"/>
    <dgm:cxn modelId="{3F7B4543-249B-4D98-B05A-0093E53B0558}" type="presOf" srcId="{32D03D42-1F58-4161-9FB5-6187A64E3B6E}" destId="{1D4CE885-BAB8-474C-9159-393E18571437}" srcOrd="0" destOrd="0" presId="urn:microsoft.com/office/officeart/2005/8/layout/bList2"/>
    <dgm:cxn modelId="{8B7ABD43-C8DD-44B8-A91A-98F1AA00FBDA}" type="presOf" srcId="{9613021C-7B47-4A02-823E-5BE8F1139CCE}" destId="{9446B209-520A-455D-9C11-8A50078DFE44}" srcOrd="1" destOrd="0" presId="urn:microsoft.com/office/officeart/2005/8/layout/bList2"/>
    <dgm:cxn modelId="{42EB6544-EA7A-4754-8D46-3AD24C355CD3}" srcId="{81583751-1285-4603-8CC9-6ADEACAA8B42}" destId="{97389F65-77E6-498B-9899-BDEFAB2B0C2B}" srcOrd="0" destOrd="0" parTransId="{1C709E65-18FC-4253-A63B-E141D9169CF4}" sibTransId="{E2ADBCBA-04CC-4EEB-9215-7689A95C2520}"/>
    <dgm:cxn modelId="{E8C02C46-AEC3-439D-B21F-055E34270DC6}" srcId="{81583751-1285-4603-8CC9-6ADEACAA8B42}" destId="{9C536A59-66D8-4FDB-9368-659EB27F2CC4}" srcOrd="2" destOrd="0" parTransId="{10000DC3-E6DB-4738-B018-AD48293B6FA0}" sibTransId="{15B85409-0BD0-4E03-98BB-A669D5D0FCC1}"/>
    <dgm:cxn modelId="{4ADA2C69-F546-4CD5-96A9-8242045E7104}" srcId="{9613021C-7B47-4A02-823E-5BE8F1139CCE}" destId="{EA417B02-7FB7-46B1-B206-7252DA21BE7C}" srcOrd="1" destOrd="0" parTransId="{FC1FAFDB-6D04-4C3E-9C83-D1E918AB289B}" sibTransId="{4109A6C8-99E9-45ED-9B87-CA460136307A}"/>
    <dgm:cxn modelId="{928C6849-6428-4009-9CE0-0BE5D37B2144}" srcId="{5B9A44A0-545D-4090-AAC8-7DA58DAE90A0}" destId="{EFF81447-1E2D-4D50-91A7-F607B57CA39D}" srcOrd="2" destOrd="0" parTransId="{C073D022-392D-487C-8CF9-B4A5C77EDE0F}" sibTransId="{6CE5C171-802E-4F25-9461-BCA73E241D71}"/>
    <dgm:cxn modelId="{C030316E-F330-41A5-969E-2FAD8B67A9D4}" srcId="{81F7B5BE-0A4F-4146-93A6-CA540B2EA35D}" destId="{CDFC6560-E488-4230-BF07-6A3883E1F2C8}" srcOrd="1" destOrd="0" parTransId="{B4DB7869-317F-44F0-9716-16269EF0A3B6}" sibTransId="{F7F3F9B6-354C-46E4-A42C-E4114F0CCD07}"/>
    <dgm:cxn modelId="{3687596E-2726-45B4-896D-41DB3730E5FC}" srcId="{81F7B5BE-0A4F-4146-93A6-CA540B2EA35D}" destId="{B301CCB1-7782-48D8-9F6C-9BE920DE16F8}" srcOrd="2" destOrd="0" parTransId="{6891479A-3567-44A6-B554-D329DCE248F8}" sibTransId="{D3CF0C2B-DAAC-423A-B979-AA339723A946}"/>
    <dgm:cxn modelId="{5F263D4F-5868-48CD-ABFF-D543CB934A5B}" type="presOf" srcId="{9613021C-7B47-4A02-823E-5BE8F1139CCE}" destId="{5EAC32C7-8E89-462E-BF34-5ECF3C191DD7}" srcOrd="0" destOrd="0" presId="urn:microsoft.com/office/officeart/2005/8/layout/bList2"/>
    <dgm:cxn modelId="{400A8454-0832-40FC-96E5-AC9E724E1C10}" type="presOf" srcId="{5B9A44A0-545D-4090-AAC8-7DA58DAE90A0}" destId="{49163840-30A5-425D-B31F-86E01486E0E7}" srcOrd="0" destOrd="0" presId="urn:microsoft.com/office/officeart/2005/8/layout/bList2"/>
    <dgm:cxn modelId="{DAA0D059-1F23-448A-AC49-6C79BE5683F6}" type="presOf" srcId="{A2210784-F551-4EEA-8750-41A7F36A31A4}" destId="{49163840-30A5-425D-B31F-86E01486E0E7}" srcOrd="0" destOrd="2" presId="urn:microsoft.com/office/officeart/2005/8/layout/bList2"/>
    <dgm:cxn modelId="{B175E27D-A04E-484A-AF7F-B399BC3EE461}" srcId="{F936EEB8-76FD-41ED-87A2-711679A5D4AF}" destId="{B44D9F61-4EBD-437B-B5A2-C970822AB7E2}" srcOrd="1" destOrd="0" parTransId="{40D8B74D-FA79-4C3E-BC86-AE966908C375}" sibTransId="{DE727264-99DF-4F7A-899D-25396100DC26}"/>
    <dgm:cxn modelId="{A675637F-BDD2-4AF2-8AE3-3D3516CEFB8C}" type="presOf" srcId="{F936EEB8-76FD-41ED-87A2-711679A5D4AF}" destId="{24040D13-9E0E-4944-BD96-6F49BDB1440C}" srcOrd="1" destOrd="0" presId="urn:microsoft.com/office/officeart/2005/8/layout/bList2"/>
    <dgm:cxn modelId="{18DFD887-578A-41D7-AB60-09B133C9E669}" type="presOf" srcId="{81F7B5BE-0A4F-4146-93A6-CA540B2EA35D}" destId="{7E1A13E3-0488-4CB3-9AFE-6BD6A2616BA8}" srcOrd="0" destOrd="0" presId="urn:microsoft.com/office/officeart/2005/8/layout/bList2"/>
    <dgm:cxn modelId="{B91B4391-55A4-470F-A248-8BC94EE9C315}" srcId="{8783E73B-1785-41AB-8CC7-034BC42B6D85}" destId="{F936EEB8-76FD-41ED-87A2-711679A5D4AF}" srcOrd="1" destOrd="0" parTransId="{21868949-C993-4478-9404-9E73F0465187}" sibTransId="{32D03D42-1F58-4161-9FB5-6187A64E3B6E}"/>
    <dgm:cxn modelId="{C706E89B-ECA6-49B6-90CF-0484C369A7C5}" srcId="{81F7B5BE-0A4F-4146-93A6-CA540B2EA35D}" destId="{672EC645-C6F8-4D54-A565-5B31BE910AC6}" srcOrd="3" destOrd="0" parTransId="{C05539DB-6082-46CF-83E5-6A8299DCA2ED}" sibTransId="{FEE62525-2233-4794-9363-A81F2916FAF3}"/>
    <dgm:cxn modelId="{CD4ED19D-BD2C-4394-A67C-4FCD3D3C2E7B}" srcId="{81583751-1285-4603-8CC9-6ADEACAA8B42}" destId="{61F1B7E0-B1C5-43CB-A0D5-2E0ECB5B1CC0}" srcOrd="1" destOrd="0" parTransId="{BD5A76A5-3C0F-453A-8810-3950922BC80F}" sibTransId="{05F74CD0-E577-4F8F-B80D-4E11F25E79BB}"/>
    <dgm:cxn modelId="{2A861F9E-46EB-42F1-967A-A28BAF6D6088}" type="presOf" srcId="{CDFC6560-E488-4230-BF07-6A3883E1F2C8}" destId="{7E1A13E3-0488-4CB3-9AFE-6BD6A2616BA8}" srcOrd="0" destOrd="2" presId="urn:microsoft.com/office/officeart/2005/8/layout/bList2"/>
    <dgm:cxn modelId="{56EC55B0-3601-4E35-A4F0-D2269C88B778}" srcId="{A5623073-20E4-43F6-B9D4-F4037A94C375}" destId="{5B9A44A0-545D-4090-AAC8-7DA58DAE90A0}" srcOrd="0" destOrd="0" parTransId="{6D1C3125-44AF-4BCB-9C72-DBA80B416306}" sibTransId="{3163D9B6-DE7C-47EE-A1F1-74C7E60E38A5}"/>
    <dgm:cxn modelId="{AD974AB4-E7DF-4088-816A-8E77B7972B1E}" type="presOf" srcId="{E6DB2817-BDC1-4579-B0B9-74B773C4A7DC}" destId="{AE4CEE90-1C8E-45C3-B546-9C88E1489C68}" srcOrd="0" destOrd="0" presId="urn:microsoft.com/office/officeart/2005/8/layout/bList2"/>
    <dgm:cxn modelId="{7F2CEBB8-2EBC-4F12-B74E-1A625C801047}" srcId="{5B9A44A0-545D-4090-AAC8-7DA58DAE90A0}" destId="{A2210784-F551-4EEA-8750-41A7F36A31A4}" srcOrd="1" destOrd="0" parTransId="{70DC917F-11A3-444E-8F9B-4B8EC58CC8A2}" sibTransId="{B2F73728-1F6C-4A1D-8FA9-D04D230A4767}"/>
    <dgm:cxn modelId="{AD3860B9-2D0A-4D38-BCA7-C0ED0AC627C2}" type="presOf" srcId="{C9370905-BC7B-4E0A-9C44-D4248E0485F2}" destId="{7E1A13E3-0488-4CB3-9AFE-6BD6A2616BA8}" srcOrd="0" destOrd="1" presId="urn:microsoft.com/office/officeart/2005/8/layout/bList2"/>
    <dgm:cxn modelId="{82DA5AC1-084A-4534-A465-7B20D1932E24}" type="presOf" srcId="{F936EEB8-76FD-41ED-87A2-711679A5D4AF}" destId="{E6C93D84-D583-44D7-B056-E5C21051A1E8}" srcOrd="0" destOrd="0" presId="urn:microsoft.com/office/officeart/2005/8/layout/bList2"/>
    <dgm:cxn modelId="{D09150C6-0C1F-4CE8-BE78-DC2BDA458B44}" type="presOf" srcId="{9C536A59-66D8-4FDB-9368-659EB27F2CC4}" destId="{1EAE028C-01AA-452F-AB85-402E36092793}" srcOrd="0" destOrd="3" presId="urn:microsoft.com/office/officeart/2005/8/layout/bList2"/>
    <dgm:cxn modelId="{B0E000CE-E395-4DF1-8F3E-A723B08F37D6}" srcId="{8783E73B-1785-41AB-8CC7-034BC42B6D85}" destId="{9613021C-7B47-4A02-823E-5BE8F1139CCE}" srcOrd="2" destOrd="0" parTransId="{8939916C-EEBC-4340-97D6-37B57108A5BC}" sibTransId="{1203EFDF-3D11-418C-B2DB-61FE9811171B}"/>
    <dgm:cxn modelId="{701ABFEE-7E48-4B95-8DE5-BC60C64FF6F1}" type="presOf" srcId="{672EC645-C6F8-4D54-A565-5B31BE910AC6}" destId="{7E1A13E3-0488-4CB3-9AFE-6BD6A2616BA8}" srcOrd="0" destOrd="4" presId="urn:microsoft.com/office/officeart/2005/8/layout/bList2"/>
    <dgm:cxn modelId="{1012D9F4-809E-4B21-A344-38E5A4AF4AFB}" type="presOf" srcId="{89E876A0-DD14-421E-8DDB-2077818E4220}" destId="{49163840-30A5-425D-B31F-86E01486E0E7}" srcOrd="0" destOrd="1" presId="urn:microsoft.com/office/officeart/2005/8/layout/bList2"/>
    <dgm:cxn modelId="{FB161CAA-D5A8-4D7C-A3D4-1E4B4B0A3F93}" type="presParOf" srcId="{3B5DACFE-4AAE-46C3-BCDA-CEA48A073E9C}" destId="{E1B65421-8594-4CA3-B756-0DF751C174E7}" srcOrd="0" destOrd="0" presId="urn:microsoft.com/office/officeart/2005/8/layout/bList2"/>
    <dgm:cxn modelId="{7EF1AD08-BAC0-4F4A-80D6-996C91F7B779}" type="presParOf" srcId="{E1B65421-8594-4CA3-B756-0DF751C174E7}" destId="{49163840-30A5-425D-B31F-86E01486E0E7}" srcOrd="0" destOrd="0" presId="urn:microsoft.com/office/officeart/2005/8/layout/bList2"/>
    <dgm:cxn modelId="{8844137D-BC17-4FDC-B337-1DE04F9CB34E}" type="presParOf" srcId="{E1B65421-8594-4CA3-B756-0DF751C174E7}" destId="{8B9DDBDE-7FC1-4125-8186-3D3DB15849F6}" srcOrd="1" destOrd="0" presId="urn:microsoft.com/office/officeart/2005/8/layout/bList2"/>
    <dgm:cxn modelId="{6B99739D-B37D-4813-9348-3C6CBDE5B845}" type="presParOf" srcId="{E1B65421-8594-4CA3-B756-0DF751C174E7}" destId="{CBE186BF-8018-4CD2-B389-4E1E7D7A0F34}" srcOrd="2" destOrd="0" presId="urn:microsoft.com/office/officeart/2005/8/layout/bList2"/>
    <dgm:cxn modelId="{95F79A1C-5BC1-4CC0-B590-B33C8EC277DE}" type="presParOf" srcId="{E1B65421-8594-4CA3-B756-0DF751C174E7}" destId="{5D0DD124-9E47-4B78-BAD8-93E72BD4E336}" srcOrd="3" destOrd="0" presId="urn:microsoft.com/office/officeart/2005/8/layout/bList2"/>
    <dgm:cxn modelId="{67E64DAA-AB0E-42A6-BA3A-292E60192B15}" type="presParOf" srcId="{3B5DACFE-4AAE-46C3-BCDA-CEA48A073E9C}" destId="{AE4CEE90-1C8E-45C3-B546-9C88E1489C68}" srcOrd="1" destOrd="0" presId="urn:microsoft.com/office/officeart/2005/8/layout/bList2"/>
    <dgm:cxn modelId="{86D4638C-3C95-4BE1-9C6C-CADB1EF80523}" type="presParOf" srcId="{3B5DACFE-4AAE-46C3-BCDA-CEA48A073E9C}" destId="{3EC0A33F-F787-47BE-A5C5-F57891B999E1}" srcOrd="2" destOrd="0" presId="urn:microsoft.com/office/officeart/2005/8/layout/bList2"/>
    <dgm:cxn modelId="{056C4F52-4BEF-4A6A-A8C0-525B137C510D}" type="presParOf" srcId="{3EC0A33F-F787-47BE-A5C5-F57891B999E1}" destId="{7E1A13E3-0488-4CB3-9AFE-6BD6A2616BA8}" srcOrd="0" destOrd="0" presId="urn:microsoft.com/office/officeart/2005/8/layout/bList2"/>
    <dgm:cxn modelId="{0C3453F2-7369-46E7-B371-D79EADB82C2B}" type="presParOf" srcId="{3EC0A33F-F787-47BE-A5C5-F57891B999E1}" destId="{E6C93D84-D583-44D7-B056-E5C21051A1E8}" srcOrd="1" destOrd="0" presId="urn:microsoft.com/office/officeart/2005/8/layout/bList2"/>
    <dgm:cxn modelId="{A6CBDD8E-FE13-46AE-A7F5-5EBD565CCD18}" type="presParOf" srcId="{3EC0A33F-F787-47BE-A5C5-F57891B999E1}" destId="{24040D13-9E0E-4944-BD96-6F49BDB1440C}" srcOrd="2" destOrd="0" presId="urn:microsoft.com/office/officeart/2005/8/layout/bList2"/>
    <dgm:cxn modelId="{3388FE9F-3542-4EA2-9DBB-CDD5C1DCC7FE}" type="presParOf" srcId="{3EC0A33F-F787-47BE-A5C5-F57891B999E1}" destId="{880E44C4-83BE-4F4B-9E01-A49C4E2CF1F8}" srcOrd="3" destOrd="0" presId="urn:microsoft.com/office/officeart/2005/8/layout/bList2"/>
    <dgm:cxn modelId="{423C615A-6263-480D-9CD7-2DB9E2120787}" type="presParOf" srcId="{3B5DACFE-4AAE-46C3-BCDA-CEA48A073E9C}" destId="{1D4CE885-BAB8-474C-9159-393E18571437}" srcOrd="3" destOrd="0" presId="urn:microsoft.com/office/officeart/2005/8/layout/bList2"/>
    <dgm:cxn modelId="{AF608E73-1708-4876-8BD8-4B0FB641E8FD}" type="presParOf" srcId="{3B5DACFE-4AAE-46C3-BCDA-CEA48A073E9C}" destId="{72A103BE-F2FD-4C19-9717-DB584DF4EDBB}" srcOrd="4" destOrd="0" presId="urn:microsoft.com/office/officeart/2005/8/layout/bList2"/>
    <dgm:cxn modelId="{2B2D38DC-60D8-4314-83C8-C5ED0CAC8C44}" type="presParOf" srcId="{72A103BE-F2FD-4C19-9717-DB584DF4EDBB}" destId="{1EAE028C-01AA-452F-AB85-402E36092793}" srcOrd="0" destOrd="0" presId="urn:microsoft.com/office/officeart/2005/8/layout/bList2"/>
    <dgm:cxn modelId="{C2F9C3DF-09FE-4D1E-82B7-B411510024C2}" type="presParOf" srcId="{72A103BE-F2FD-4C19-9717-DB584DF4EDBB}" destId="{5EAC32C7-8E89-462E-BF34-5ECF3C191DD7}" srcOrd="1" destOrd="0" presId="urn:microsoft.com/office/officeart/2005/8/layout/bList2"/>
    <dgm:cxn modelId="{D6E4D58B-1B08-41B2-B681-B772E6B066ED}" type="presParOf" srcId="{72A103BE-F2FD-4C19-9717-DB584DF4EDBB}" destId="{9446B209-520A-455D-9C11-8A50078DFE44}" srcOrd="2" destOrd="0" presId="urn:microsoft.com/office/officeart/2005/8/layout/bList2"/>
    <dgm:cxn modelId="{2DD4B045-4CE0-474D-95DD-A4961BE74ED3}" type="presParOf" srcId="{72A103BE-F2FD-4C19-9717-DB584DF4EDBB}" destId="{B1FFD5A1-FBB9-416E-BD01-1901511F134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D226EE-E4C9-4DA1-9E86-398C7CC83789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6D11-BF6F-45AD-9C92-8DFAD900F843}">
      <dgm:prSet phldrT="[Text]"/>
      <dgm:spPr/>
      <dgm:t>
        <a:bodyPr/>
        <a:lstStyle/>
        <a:p>
          <a:r>
            <a:rPr lang="en-US" dirty="0"/>
            <a:t>Building User Guides</a:t>
          </a:r>
        </a:p>
      </dgm:t>
    </dgm:pt>
    <dgm:pt modelId="{D17CA7BD-47DD-4B16-941A-816C2775B423}" type="parTrans" cxnId="{4572F66A-E56D-4DF5-8697-49FC345B9556}">
      <dgm:prSet/>
      <dgm:spPr/>
      <dgm:t>
        <a:bodyPr/>
        <a:lstStyle/>
        <a:p>
          <a:endParaRPr lang="en-US"/>
        </a:p>
      </dgm:t>
    </dgm:pt>
    <dgm:pt modelId="{DB82587E-C5DE-4413-B49C-A69CA1569B8D}" type="sibTrans" cxnId="{4572F66A-E56D-4DF5-8697-49FC345B9556}">
      <dgm:prSet/>
      <dgm:spPr/>
      <dgm:t>
        <a:bodyPr/>
        <a:lstStyle/>
        <a:p>
          <a:endParaRPr lang="en-US"/>
        </a:p>
      </dgm:t>
    </dgm:pt>
    <dgm:pt modelId="{88190699-23F7-48F0-8F58-913E04DF64DD}">
      <dgm:prSet phldrT="[Text]"/>
      <dgm:spPr/>
      <dgm:t>
        <a:bodyPr/>
        <a:lstStyle/>
        <a:p>
          <a:r>
            <a:rPr lang="en-US" dirty="0"/>
            <a:t>Awareness on ‘What’s Sensitive’</a:t>
          </a:r>
        </a:p>
      </dgm:t>
    </dgm:pt>
    <dgm:pt modelId="{59BD7EB3-236B-4C62-81B5-7FD75A588758}" type="parTrans" cxnId="{4C5CAD1E-5757-4989-8D25-A014260FC1E4}">
      <dgm:prSet/>
      <dgm:spPr/>
      <dgm:t>
        <a:bodyPr/>
        <a:lstStyle/>
        <a:p>
          <a:endParaRPr lang="en-US"/>
        </a:p>
      </dgm:t>
    </dgm:pt>
    <dgm:pt modelId="{E2448D1D-E46D-4FAC-B9E2-AB44BBC25F47}" type="sibTrans" cxnId="{4C5CAD1E-5757-4989-8D25-A014260FC1E4}">
      <dgm:prSet/>
      <dgm:spPr/>
      <dgm:t>
        <a:bodyPr/>
        <a:lstStyle/>
        <a:p>
          <a:endParaRPr lang="en-US"/>
        </a:p>
      </dgm:t>
    </dgm:pt>
    <dgm:pt modelId="{A33917D0-10F1-4C06-9D8C-D0516E548599}">
      <dgm:prSet phldrT="[Text]"/>
      <dgm:spPr/>
      <dgm:t>
        <a:bodyPr/>
        <a:lstStyle/>
        <a:p>
          <a:r>
            <a:rPr lang="en-US" dirty="0"/>
            <a:t>Testing Streamlined Admin Rights</a:t>
          </a:r>
        </a:p>
      </dgm:t>
    </dgm:pt>
    <dgm:pt modelId="{87D8AB25-993F-4B6A-AA85-0D7378BC5F46}" type="parTrans" cxnId="{54BB7E23-4159-4F05-82D9-35D399ADB23F}">
      <dgm:prSet/>
      <dgm:spPr/>
      <dgm:t>
        <a:bodyPr/>
        <a:lstStyle/>
        <a:p>
          <a:endParaRPr lang="en-US"/>
        </a:p>
      </dgm:t>
    </dgm:pt>
    <dgm:pt modelId="{2FD4B61C-205C-40B9-9E55-DD79CC036F3C}" type="sibTrans" cxnId="{54BB7E23-4159-4F05-82D9-35D399ADB23F}">
      <dgm:prSet/>
      <dgm:spPr/>
      <dgm:t>
        <a:bodyPr/>
        <a:lstStyle/>
        <a:p>
          <a:endParaRPr lang="en-US"/>
        </a:p>
      </dgm:t>
    </dgm:pt>
    <dgm:pt modelId="{A2BB8666-D55E-433F-9777-1842E9B857FF}">
      <dgm:prSet phldrT="[Text]"/>
      <dgm:spPr/>
      <dgm:t>
        <a:bodyPr/>
        <a:lstStyle/>
        <a:p>
          <a:r>
            <a:rPr lang="en-US" dirty="0"/>
            <a:t>Tiering of 3</a:t>
          </a:r>
          <a:r>
            <a:rPr lang="en-US" baseline="30000" dirty="0"/>
            <a:t>rd</a:t>
          </a:r>
          <a:r>
            <a:rPr lang="en-US" dirty="0"/>
            <a:t> party suppliers</a:t>
          </a:r>
        </a:p>
      </dgm:t>
    </dgm:pt>
    <dgm:pt modelId="{9FF741AC-7CA5-4BF5-856C-D2B7DD62815E}" type="parTrans" cxnId="{CA13BDE7-22D3-4805-AEE5-E7A937D53C78}">
      <dgm:prSet/>
      <dgm:spPr/>
      <dgm:t>
        <a:bodyPr/>
        <a:lstStyle/>
        <a:p>
          <a:endParaRPr lang="en-US"/>
        </a:p>
      </dgm:t>
    </dgm:pt>
    <dgm:pt modelId="{DFDB4C57-B3CA-49D4-B91F-7E80B006561C}" type="sibTrans" cxnId="{CA13BDE7-22D3-4805-AEE5-E7A937D53C78}">
      <dgm:prSet/>
      <dgm:spPr/>
      <dgm:t>
        <a:bodyPr/>
        <a:lstStyle/>
        <a:p>
          <a:endParaRPr lang="en-US"/>
        </a:p>
      </dgm:t>
    </dgm:pt>
    <dgm:pt modelId="{EA7B4C7B-D547-435E-8611-70F37AD9EA0D}">
      <dgm:prSet phldrT="[Text]"/>
      <dgm:spPr/>
      <dgm:t>
        <a:bodyPr/>
        <a:lstStyle/>
        <a:p>
          <a:r>
            <a:rPr lang="en-US" dirty="0"/>
            <a:t>Endpoint Security Pilot</a:t>
          </a:r>
        </a:p>
      </dgm:t>
    </dgm:pt>
    <dgm:pt modelId="{8FE4AD5F-B056-4C4D-B611-DBD4901E4543}" type="parTrans" cxnId="{B75C314F-C5D2-4761-BA41-C2FE457C837C}">
      <dgm:prSet/>
      <dgm:spPr/>
      <dgm:t>
        <a:bodyPr/>
        <a:lstStyle/>
        <a:p>
          <a:endParaRPr lang="en-US"/>
        </a:p>
      </dgm:t>
    </dgm:pt>
    <dgm:pt modelId="{3B02A8A5-B0A1-4BB4-8E0F-F96D5FE1F957}" type="sibTrans" cxnId="{B75C314F-C5D2-4761-BA41-C2FE457C837C}">
      <dgm:prSet/>
      <dgm:spPr/>
      <dgm:t>
        <a:bodyPr/>
        <a:lstStyle/>
        <a:p>
          <a:endParaRPr lang="en-US"/>
        </a:p>
      </dgm:t>
    </dgm:pt>
    <dgm:pt modelId="{43164005-5AE4-4385-BBAF-E0B42FDDD80F}" type="pres">
      <dgm:prSet presAssocID="{F0D226EE-E4C9-4DA1-9E86-398C7CC83789}" presName="cycle" presStyleCnt="0">
        <dgm:presLayoutVars>
          <dgm:dir/>
          <dgm:resizeHandles val="exact"/>
        </dgm:presLayoutVars>
      </dgm:prSet>
      <dgm:spPr/>
    </dgm:pt>
    <dgm:pt modelId="{A6C892F6-8A99-411C-916C-C64DD27621E6}" type="pres">
      <dgm:prSet presAssocID="{141E6D11-BF6F-45AD-9C92-8DFAD900F843}" presName="node" presStyleLbl="node1" presStyleIdx="0" presStyleCnt="5">
        <dgm:presLayoutVars>
          <dgm:bulletEnabled val="1"/>
        </dgm:presLayoutVars>
      </dgm:prSet>
      <dgm:spPr/>
    </dgm:pt>
    <dgm:pt modelId="{1A680661-018A-4905-B55E-226D3DEFB727}" type="pres">
      <dgm:prSet presAssocID="{141E6D11-BF6F-45AD-9C92-8DFAD900F843}" presName="spNode" presStyleCnt="0"/>
      <dgm:spPr/>
    </dgm:pt>
    <dgm:pt modelId="{A5CDE48A-011B-4831-804E-ED5E30375751}" type="pres">
      <dgm:prSet presAssocID="{DB82587E-C5DE-4413-B49C-A69CA1569B8D}" presName="sibTrans" presStyleLbl="sibTrans1D1" presStyleIdx="0" presStyleCnt="5"/>
      <dgm:spPr/>
    </dgm:pt>
    <dgm:pt modelId="{7482E1FD-619B-4EC1-AE68-C095AB0EDF0C}" type="pres">
      <dgm:prSet presAssocID="{88190699-23F7-48F0-8F58-913E04DF64DD}" presName="node" presStyleLbl="node1" presStyleIdx="1" presStyleCnt="5">
        <dgm:presLayoutVars>
          <dgm:bulletEnabled val="1"/>
        </dgm:presLayoutVars>
      </dgm:prSet>
      <dgm:spPr/>
    </dgm:pt>
    <dgm:pt modelId="{76B3ADB8-99F1-4738-9DFC-9E329F4E0F41}" type="pres">
      <dgm:prSet presAssocID="{88190699-23F7-48F0-8F58-913E04DF64DD}" presName="spNode" presStyleCnt="0"/>
      <dgm:spPr/>
    </dgm:pt>
    <dgm:pt modelId="{6A1D7F74-0561-4045-B747-F49C594E910F}" type="pres">
      <dgm:prSet presAssocID="{E2448D1D-E46D-4FAC-B9E2-AB44BBC25F47}" presName="sibTrans" presStyleLbl="sibTrans1D1" presStyleIdx="1" presStyleCnt="5"/>
      <dgm:spPr/>
    </dgm:pt>
    <dgm:pt modelId="{F9D24FFF-856D-4894-8138-EACEE8E243E6}" type="pres">
      <dgm:prSet presAssocID="{A33917D0-10F1-4C06-9D8C-D0516E548599}" presName="node" presStyleLbl="node1" presStyleIdx="2" presStyleCnt="5">
        <dgm:presLayoutVars>
          <dgm:bulletEnabled val="1"/>
        </dgm:presLayoutVars>
      </dgm:prSet>
      <dgm:spPr/>
    </dgm:pt>
    <dgm:pt modelId="{95DF40B1-9FD8-4C9B-B4C7-B7635012FEB9}" type="pres">
      <dgm:prSet presAssocID="{A33917D0-10F1-4C06-9D8C-D0516E548599}" presName="spNode" presStyleCnt="0"/>
      <dgm:spPr/>
    </dgm:pt>
    <dgm:pt modelId="{E034FF30-2DA0-47AF-A4B8-86EBA719064C}" type="pres">
      <dgm:prSet presAssocID="{2FD4B61C-205C-40B9-9E55-DD79CC036F3C}" presName="sibTrans" presStyleLbl="sibTrans1D1" presStyleIdx="2" presStyleCnt="5"/>
      <dgm:spPr/>
    </dgm:pt>
    <dgm:pt modelId="{BE27DA80-3FC7-4E03-9441-A120722E87E2}" type="pres">
      <dgm:prSet presAssocID="{A2BB8666-D55E-433F-9777-1842E9B857FF}" presName="node" presStyleLbl="node1" presStyleIdx="3" presStyleCnt="5">
        <dgm:presLayoutVars>
          <dgm:bulletEnabled val="1"/>
        </dgm:presLayoutVars>
      </dgm:prSet>
      <dgm:spPr/>
    </dgm:pt>
    <dgm:pt modelId="{252CCFFB-96A9-498C-9BAA-5CCB6D322D78}" type="pres">
      <dgm:prSet presAssocID="{A2BB8666-D55E-433F-9777-1842E9B857FF}" presName="spNode" presStyleCnt="0"/>
      <dgm:spPr/>
    </dgm:pt>
    <dgm:pt modelId="{450603AE-B05C-469B-9D25-D48A04C41F4A}" type="pres">
      <dgm:prSet presAssocID="{DFDB4C57-B3CA-49D4-B91F-7E80B006561C}" presName="sibTrans" presStyleLbl="sibTrans1D1" presStyleIdx="3" presStyleCnt="5"/>
      <dgm:spPr/>
    </dgm:pt>
    <dgm:pt modelId="{2D08F9D8-D889-4E6D-BED3-8C534A3F2535}" type="pres">
      <dgm:prSet presAssocID="{EA7B4C7B-D547-435E-8611-70F37AD9EA0D}" presName="node" presStyleLbl="node1" presStyleIdx="4" presStyleCnt="5">
        <dgm:presLayoutVars>
          <dgm:bulletEnabled val="1"/>
        </dgm:presLayoutVars>
      </dgm:prSet>
      <dgm:spPr/>
    </dgm:pt>
    <dgm:pt modelId="{487F293B-D82B-41EF-A81F-D7002A052174}" type="pres">
      <dgm:prSet presAssocID="{EA7B4C7B-D547-435E-8611-70F37AD9EA0D}" presName="spNode" presStyleCnt="0"/>
      <dgm:spPr/>
    </dgm:pt>
    <dgm:pt modelId="{CA069A61-FC2C-4049-B31C-43D687E01E59}" type="pres">
      <dgm:prSet presAssocID="{3B02A8A5-B0A1-4BB4-8E0F-F96D5FE1F957}" presName="sibTrans" presStyleLbl="sibTrans1D1" presStyleIdx="4" presStyleCnt="5"/>
      <dgm:spPr/>
    </dgm:pt>
  </dgm:ptLst>
  <dgm:cxnLst>
    <dgm:cxn modelId="{2F3CFB04-D88D-4AFD-B409-D88D60C585AE}" type="presOf" srcId="{3B02A8A5-B0A1-4BB4-8E0F-F96D5FE1F957}" destId="{CA069A61-FC2C-4049-B31C-43D687E01E59}" srcOrd="0" destOrd="0" presId="urn:microsoft.com/office/officeart/2005/8/layout/cycle6"/>
    <dgm:cxn modelId="{4C5CAD1E-5757-4989-8D25-A014260FC1E4}" srcId="{F0D226EE-E4C9-4DA1-9E86-398C7CC83789}" destId="{88190699-23F7-48F0-8F58-913E04DF64DD}" srcOrd="1" destOrd="0" parTransId="{59BD7EB3-236B-4C62-81B5-7FD75A588758}" sibTransId="{E2448D1D-E46D-4FAC-B9E2-AB44BBC25F47}"/>
    <dgm:cxn modelId="{54BB7E23-4159-4F05-82D9-35D399ADB23F}" srcId="{F0D226EE-E4C9-4DA1-9E86-398C7CC83789}" destId="{A33917D0-10F1-4C06-9D8C-D0516E548599}" srcOrd="2" destOrd="0" parTransId="{87D8AB25-993F-4B6A-AA85-0D7378BC5F46}" sibTransId="{2FD4B61C-205C-40B9-9E55-DD79CC036F3C}"/>
    <dgm:cxn modelId="{A8A29025-B4AE-4125-915E-2EB166A1DD50}" type="presOf" srcId="{A33917D0-10F1-4C06-9D8C-D0516E548599}" destId="{F9D24FFF-856D-4894-8138-EACEE8E243E6}" srcOrd="0" destOrd="0" presId="urn:microsoft.com/office/officeart/2005/8/layout/cycle6"/>
    <dgm:cxn modelId="{9EEBDD25-0C4C-4F28-90B1-8D700BEE12F6}" type="presOf" srcId="{141E6D11-BF6F-45AD-9C92-8DFAD900F843}" destId="{A6C892F6-8A99-411C-916C-C64DD27621E6}" srcOrd="0" destOrd="0" presId="urn:microsoft.com/office/officeart/2005/8/layout/cycle6"/>
    <dgm:cxn modelId="{C4881235-96B0-4451-91D3-C05F3A056A80}" type="presOf" srcId="{DB82587E-C5DE-4413-B49C-A69CA1569B8D}" destId="{A5CDE48A-011B-4831-804E-ED5E30375751}" srcOrd="0" destOrd="0" presId="urn:microsoft.com/office/officeart/2005/8/layout/cycle6"/>
    <dgm:cxn modelId="{450CB539-7407-4770-9858-6145CE0193D3}" type="presOf" srcId="{EA7B4C7B-D547-435E-8611-70F37AD9EA0D}" destId="{2D08F9D8-D889-4E6D-BED3-8C534A3F2535}" srcOrd="0" destOrd="0" presId="urn:microsoft.com/office/officeart/2005/8/layout/cycle6"/>
    <dgm:cxn modelId="{D2F8083F-8082-437F-B56E-D0068C0A8D8E}" type="presOf" srcId="{F0D226EE-E4C9-4DA1-9E86-398C7CC83789}" destId="{43164005-5AE4-4385-BBAF-E0B42FDDD80F}" srcOrd="0" destOrd="0" presId="urn:microsoft.com/office/officeart/2005/8/layout/cycle6"/>
    <dgm:cxn modelId="{81B77547-8914-4845-9051-49C38B753F06}" type="presOf" srcId="{A2BB8666-D55E-433F-9777-1842E9B857FF}" destId="{BE27DA80-3FC7-4E03-9441-A120722E87E2}" srcOrd="0" destOrd="0" presId="urn:microsoft.com/office/officeart/2005/8/layout/cycle6"/>
    <dgm:cxn modelId="{4572F66A-E56D-4DF5-8697-49FC345B9556}" srcId="{F0D226EE-E4C9-4DA1-9E86-398C7CC83789}" destId="{141E6D11-BF6F-45AD-9C92-8DFAD900F843}" srcOrd="0" destOrd="0" parTransId="{D17CA7BD-47DD-4B16-941A-816C2775B423}" sibTransId="{DB82587E-C5DE-4413-B49C-A69CA1569B8D}"/>
    <dgm:cxn modelId="{B75C314F-C5D2-4761-BA41-C2FE457C837C}" srcId="{F0D226EE-E4C9-4DA1-9E86-398C7CC83789}" destId="{EA7B4C7B-D547-435E-8611-70F37AD9EA0D}" srcOrd="4" destOrd="0" parTransId="{8FE4AD5F-B056-4C4D-B611-DBD4901E4543}" sibTransId="{3B02A8A5-B0A1-4BB4-8E0F-F96D5FE1F957}"/>
    <dgm:cxn modelId="{6947D970-118A-48BA-9CBA-3434CADC6F55}" type="presOf" srcId="{2FD4B61C-205C-40B9-9E55-DD79CC036F3C}" destId="{E034FF30-2DA0-47AF-A4B8-86EBA719064C}" srcOrd="0" destOrd="0" presId="urn:microsoft.com/office/officeart/2005/8/layout/cycle6"/>
    <dgm:cxn modelId="{5DEA40C7-FFD5-472A-B183-E8C49F5BC994}" type="presOf" srcId="{DFDB4C57-B3CA-49D4-B91F-7E80B006561C}" destId="{450603AE-B05C-469B-9D25-D48A04C41F4A}" srcOrd="0" destOrd="0" presId="urn:microsoft.com/office/officeart/2005/8/layout/cycle6"/>
    <dgm:cxn modelId="{5524EDDD-8DD5-4DAB-86BF-E3E759E8ADA7}" type="presOf" srcId="{E2448D1D-E46D-4FAC-B9E2-AB44BBC25F47}" destId="{6A1D7F74-0561-4045-B747-F49C594E910F}" srcOrd="0" destOrd="0" presId="urn:microsoft.com/office/officeart/2005/8/layout/cycle6"/>
    <dgm:cxn modelId="{CA13BDE7-22D3-4805-AEE5-E7A937D53C78}" srcId="{F0D226EE-E4C9-4DA1-9E86-398C7CC83789}" destId="{A2BB8666-D55E-433F-9777-1842E9B857FF}" srcOrd="3" destOrd="0" parTransId="{9FF741AC-7CA5-4BF5-856C-D2B7DD62815E}" sibTransId="{DFDB4C57-B3CA-49D4-B91F-7E80B006561C}"/>
    <dgm:cxn modelId="{EB98C0EC-5BCE-40B7-9613-CFD39FC58386}" type="presOf" srcId="{88190699-23F7-48F0-8F58-913E04DF64DD}" destId="{7482E1FD-619B-4EC1-AE68-C095AB0EDF0C}" srcOrd="0" destOrd="0" presId="urn:microsoft.com/office/officeart/2005/8/layout/cycle6"/>
    <dgm:cxn modelId="{66490E5E-1C5F-4530-8273-5E2273B17231}" type="presParOf" srcId="{43164005-5AE4-4385-BBAF-E0B42FDDD80F}" destId="{A6C892F6-8A99-411C-916C-C64DD27621E6}" srcOrd="0" destOrd="0" presId="urn:microsoft.com/office/officeart/2005/8/layout/cycle6"/>
    <dgm:cxn modelId="{9BA8B18C-48B4-4B89-B3D0-15AEE3C44688}" type="presParOf" srcId="{43164005-5AE4-4385-BBAF-E0B42FDDD80F}" destId="{1A680661-018A-4905-B55E-226D3DEFB727}" srcOrd="1" destOrd="0" presId="urn:microsoft.com/office/officeart/2005/8/layout/cycle6"/>
    <dgm:cxn modelId="{B5D2AC10-3A9A-4379-9AAA-E8642EAE3C79}" type="presParOf" srcId="{43164005-5AE4-4385-BBAF-E0B42FDDD80F}" destId="{A5CDE48A-011B-4831-804E-ED5E30375751}" srcOrd="2" destOrd="0" presId="urn:microsoft.com/office/officeart/2005/8/layout/cycle6"/>
    <dgm:cxn modelId="{C2FAC52C-6277-40BF-A9BB-8CBF2428CDB1}" type="presParOf" srcId="{43164005-5AE4-4385-BBAF-E0B42FDDD80F}" destId="{7482E1FD-619B-4EC1-AE68-C095AB0EDF0C}" srcOrd="3" destOrd="0" presId="urn:microsoft.com/office/officeart/2005/8/layout/cycle6"/>
    <dgm:cxn modelId="{5DD84D7E-AFD6-4685-B0BD-F09F59A36AA9}" type="presParOf" srcId="{43164005-5AE4-4385-BBAF-E0B42FDDD80F}" destId="{76B3ADB8-99F1-4738-9DFC-9E329F4E0F41}" srcOrd="4" destOrd="0" presId="urn:microsoft.com/office/officeart/2005/8/layout/cycle6"/>
    <dgm:cxn modelId="{CB092BE4-066A-4243-8B30-F9DFA627096A}" type="presParOf" srcId="{43164005-5AE4-4385-BBAF-E0B42FDDD80F}" destId="{6A1D7F74-0561-4045-B747-F49C594E910F}" srcOrd="5" destOrd="0" presId="urn:microsoft.com/office/officeart/2005/8/layout/cycle6"/>
    <dgm:cxn modelId="{543E86CD-5335-40AB-ACFF-51B5B05F1ED9}" type="presParOf" srcId="{43164005-5AE4-4385-BBAF-E0B42FDDD80F}" destId="{F9D24FFF-856D-4894-8138-EACEE8E243E6}" srcOrd="6" destOrd="0" presId="urn:microsoft.com/office/officeart/2005/8/layout/cycle6"/>
    <dgm:cxn modelId="{6E8E61C1-1B2E-4BFE-B784-1683C47BDBA8}" type="presParOf" srcId="{43164005-5AE4-4385-BBAF-E0B42FDDD80F}" destId="{95DF40B1-9FD8-4C9B-B4C7-B7635012FEB9}" srcOrd="7" destOrd="0" presId="urn:microsoft.com/office/officeart/2005/8/layout/cycle6"/>
    <dgm:cxn modelId="{E26205B0-ABCA-42F0-A4BE-F5A8EEF6C079}" type="presParOf" srcId="{43164005-5AE4-4385-BBAF-E0B42FDDD80F}" destId="{E034FF30-2DA0-47AF-A4B8-86EBA719064C}" srcOrd="8" destOrd="0" presId="urn:microsoft.com/office/officeart/2005/8/layout/cycle6"/>
    <dgm:cxn modelId="{114EDAFD-95D6-47D8-8882-AE7F0F2346CD}" type="presParOf" srcId="{43164005-5AE4-4385-BBAF-E0B42FDDD80F}" destId="{BE27DA80-3FC7-4E03-9441-A120722E87E2}" srcOrd="9" destOrd="0" presId="urn:microsoft.com/office/officeart/2005/8/layout/cycle6"/>
    <dgm:cxn modelId="{4482BCFD-A8B1-4CF8-9453-88ECD6CACEE7}" type="presParOf" srcId="{43164005-5AE4-4385-BBAF-E0B42FDDD80F}" destId="{252CCFFB-96A9-498C-9BAA-5CCB6D322D78}" srcOrd="10" destOrd="0" presId="urn:microsoft.com/office/officeart/2005/8/layout/cycle6"/>
    <dgm:cxn modelId="{033488B8-9285-4468-9182-6F8557B6845D}" type="presParOf" srcId="{43164005-5AE4-4385-BBAF-E0B42FDDD80F}" destId="{450603AE-B05C-469B-9D25-D48A04C41F4A}" srcOrd="11" destOrd="0" presId="urn:microsoft.com/office/officeart/2005/8/layout/cycle6"/>
    <dgm:cxn modelId="{BAEA4D83-2582-4A35-B5EC-FC1E23E360FB}" type="presParOf" srcId="{43164005-5AE4-4385-BBAF-E0B42FDDD80F}" destId="{2D08F9D8-D889-4E6D-BED3-8C534A3F2535}" srcOrd="12" destOrd="0" presId="urn:microsoft.com/office/officeart/2005/8/layout/cycle6"/>
    <dgm:cxn modelId="{CA32E838-14DB-495E-980C-9ADE384A1384}" type="presParOf" srcId="{43164005-5AE4-4385-BBAF-E0B42FDDD80F}" destId="{487F293B-D82B-41EF-A81F-D7002A052174}" srcOrd="13" destOrd="0" presId="urn:microsoft.com/office/officeart/2005/8/layout/cycle6"/>
    <dgm:cxn modelId="{FA7AB852-C3E8-4322-98E1-F10937BC9F3C}" type="presParOf" srcId="{43164005-5AE4-4385-BBAF-E0B42FDDD80F}" destId="{CA069A61-FC2C-4049-B31C-43D687E01E5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0AF52-02CE-4478-B5CD-2E422DF2FF0B}">
      <dsp:nvSpPr>
        <dsp:cNvPr id="0" name=""/>
        <dsp:cNvSpPr/>
      </dsp:nvSpPr>
      <dsp:spPr>
        <a:xfrm rot="4396374">
          <a:off x="811648" y="772518"/>
          <a:ext cx="3351307" cy="2337118"/>
        </a:xfrm>
        <a:prstGeom prst="swooshArrow">
          <a:avLst>
            <a:gd name="adj1" fmla="val 16310"/>
            <a:gd name="adj2" fmla="val 31370"/>
          </a:avLst>
        </a:prstGeom>
        <a:solidFill>
          <a:srgbClr val="95222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57BF-3B46-46A8-AA90-9FB48D4ECE9E}">
      <dsp:nvSpPr>
        <dsp:cNvPr id="0" name=""/>
        <dsp:cNvSpPr/>
      </dsp:nvSpPr>
      <dsp:spPr>
        <a:xfrm>
          <a:off x="2210116" y="1181728"/>
          <a:ext cx="84631" cy="84631"/>
        </a:xfrm>
        <a:prstGeom prst="ellipse">
          <a:avLst/>
        </a:prstGeom>
        <a:solidFill>
          <a:srgbClr val="95222B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EA27-FE03-4E89-BA8C-B61A8AC29128}">
      <dsp:nvSpPr>
        <dsp:cNvPr id="0" name=""/>
        <dsp:cNvSpPr/>
      </dsp:nvSpPr>
      <dsp:spPr>
        <a:xfrm>
          <a:off x="2947182" y="1900315"/>
          <a:ext cx="84631" cy="84631"/>
        </a:xfrm>
        <a:prstGeom prst="ellipse">
          <a:avLst/>
        </a:prstGeom>
        <a:solidFill>
          <a:srgbClr val="95222B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04E83-58CA-4EE0-AA26-225C877CD8DB}">
      <dsp:nvSpPr>
        <dsp:cNvPr id="0" name=""/>
        <dsp:cNvSpPr/>
      </dsp:nvSpPr>
      <dsp:spPr>
        <a:xfrm>
          <a:off x="269352" y="99606"/>
          <a:ext cx="1580037" cy="62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Domain</a:t>
          </a:r>
        </a:p>
      </dsp:txBody>
      <dsp:txXfrm>
        <a:off x="269352" y="99606"/>
        <a:ext cx="1580037" cy="621144"/>
      </dsp:txXfrm>
    </dsp:sp>
    <dsp:sp modelId="{92E6C7C9-4C3F-445D-BD7F-A4DD0507BB3B}">
      <dsp:nvSpPr>
        <dsp:cNvPr id="0" name=""/>
        <dsp:cNvSpPr/>
      </dsp:nvSpPr>
      <dsp:spPr>
        <a:xfrm>
          <a:off x="644634" y="931683"/>
          <a:ext cx="1296388" cy="62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Service</a:t>
          </a:r>
        </a:p>
      </dsp:txBody>
      <dsp:txXfrm>
        <a:off x="644634" y="931683"/>
        <a:ext cx="1296388" cy="621144"/>
      </dsp:txXfrm>
    </dsp:sp>
    <dsp:sp modelId="{93599E38-FB60-4961-9C97-2CFFF7795924}">
      <dsp:nvSpPr>
        <dsp:cNvPr id="0" name=""/>
        <dsp:cNvSpPr/>
      </dsp:nvSpPr>
      <dsp:spPr>
        <a:xfrm>
          <a:off x="1049073" y="1643965"/>
          <a:ext cx="1522408" cy="62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Function</a:t>
          </a:r>
        </a:p>
      </dsp:txBody>
      <dsp:txXfrm>
        <a:off x="1049073" y="1643965"/>
        <a:ext cx="1522408" cy="621144"/>
      </dsp:txXfrm>
    </dsp:sp>
    <dsp:sp modelId="{DAD2C15D-4324-40BF-95EF-281C7B4B37A9}">
      <dsp:nvSpPr>
        <dsp:cNvPr id="0" name=""/>
        <dsp:cNvSpPr/>
      </dsp:nvSpPr>
      <dsp:spPr>
        <a:xfrm>
          <a:off x="999248" y="2508792"/>
          <a:ext cx="2135185" cy="62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Sub-functions</a:t>
          </a:r>
        </a:p>
      </dsp:txBody>
      <dsp:txXfrm>
        <a:off x="999248" y="2508792"/>
        <a:ext cx="2135185" cy="621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1657-37FB-4BDC-8FCB-A69FCE0481A5}">
      <dsp:nvSpPr>
        <dsp:cNvPr id="0" name=""/>
        <dsp:cNvSpPr/>
      </dsp:nvSpPr>
      <dsp:spPr>
        <a:xfrm>
          <a:off x="864438" y="845185"/>
          <a:ext cx="2464156" cy="2375694"/>
        </a:xfrm>
        <a:prstGeom prst="swooshArrow">
          <a:avLst>
            <a:gd name="adj1" fmla="val 25000"/>
            <a:gd name="adj2" fmla="val 25000"/>
          </a:avLst>
        </a:prstGeom>
        <a:solidFill>
          <a:srgbClr val="95222B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6EE53-6E66-49DA-81C8-99C46251D460}">
      <dsp:nvSpPr>
        <dsp:cNvPr id="0" name=""/>
        <dsp:cNvSpPr/>
      </dsp:nvSpPr>
      <dsp:spPr>
        <a:xfrm>
          <a:off x="1120706" y="2507711"/>
          <a:ext cx="103906" cy="10390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2B4AA-B0A1-4533-B4BF-DC8C9ED1EA04}">
      <dsp:nvSpPr>
        <dsp:cNvPr id="0" name=""/>
        <dsp:cNvSpPr/>
      </dsp:nvSpPr>
      <dsp:spPr>
        <a:xfrm>
          <a:off x="1253861" y="2502164"/>
          <a:ext cx="1334001" cy="67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5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Processes</a:t>
          </a:r>
        </a:p>
      </dsp:txBody>
      <dsp:txXfrm>
        <a:off x="1253861" y="2502164"/>
        <a:ext cx="1334001" cy="672001"/>
      </dsp:txXfrm>
    </dsp:sp>
    <dsp:sp modelId="{643A4568-A966-4ED0-87AD-D8DAE01AF4B9}">
      <dsp:nvSpPr>
        <dsp:cNvPr id="0" name=""/>
        <dsp:cNvSpPr/>
      </dsp:nvSpPr>
      <dsp:spPr>
        <a:xfrm>
          <a:off x="1455090" y="2011662"/>
          <a:ext cx="180706" cy="18070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70C18-3609-4D50-9159-E1B1A5EFACEC}">
      <dsp:nvSpPr>
        <dsp:cNvPr id="0" name=""/>
        <dsp:cNvSpPr/>
      </dsp:nvSpPr>
      <dsp:spPr>
        <a:xfrm>
          <a:off x="1648137" y="2002655"/>
          <a:ext cx="2869519" cy="33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5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Use Cases, Scenarios</a:t>
          </a:r>
        </a:p>
      </dsp:txBody>
      <dsp:txXfrm>
        <a:off x="1648137" y="2002655"/>
        <a:ext cx="2869519" cy="337608"/>
      </dsp:txXfrm>
    </dsp:sp>
    <dsp:sp modelId="{64B5DDD7-2EC4-4935-9F42-9CFE9BB94CB2}">
      <dsp:nvSpPr>
        <dsp:cNvPr id="0" name=""/>
        <dsp:cNvSpPr/>
      </dsp:nvSpPr>
      <dsp:spPr>
        <a:xfrm>
          <a:off x="2121964" y="1557853"/>
          <a:ext cx="239435" cy="2394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A807C-B909-42DA-9A16-7F9968B5A499}">
      <dsp:nvSpPr>
        <dsp:cNvPr id="0" name=""/>
        <dsp:cNvSpPr/>
      </dsp:nvSpPr>
      <dsp:spPr>
        <a:xfrm>
          <a:off x="2331914" y="1662633"/>
          <a:ext cx="2032806" cy="37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7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Business Rules</a:t>
          </a:r>
        </a:p>
      </dsp:txBody>
      <dsp:txXfrm>
        <a:off x="2331914" y="1662633"/>
        <a:ext cx="2032806" cy="375878"/>
      </dsp:txXfrm>
    </dsp:sp>
    <dsp:sp modelId="{E473CFB5-56A8-48C2-8B89-735F27753FC4}">
      <dsp:nvSpPr>
        <dsp:cNvPr id="0" name=""/>
        <dsp:cNvSpPr/>
      </dsp:nvSpPr>
      <dsp:spPr>
        <a:xfrm>
          <a:off x="2836435" y="1222313"/>
          <a:ext cx="320753" cy="32075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5222B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228A4-0935-42AF-B726-D6F052A313D5}">
      <dsp:nvSpPr>
        <dsp:cNvPr id="0" name=""/>
        <dsp:cNvSpPr/>
      </dsp:nvSpPr>
      <dsp:spPr>
        <a:xfrm>
          <a:off x="3325318" y="986206"/>
          <a:ext cx="948707" cy="20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6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3325318" y="986206"/>
        <a:ext cx="948707" cy="20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BB4F5-4537-42FB-A46A-199A89169975}">
      <dsp:nvSpPr>
        <dsp:cNvPr id="0" name=""/>
        <dsp:cNvSpPr/>
      </dsp:nvSpPr>
      <dsp:spPr>
        <a:xfrm>
          <a:off x="7552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Jan-2019</a:t>
          </a:r>
        </a:p>
      </dsp:txBody>
      <dsp:txXfrm>
        <a:off x="19485" y="11933"/>
        <a:ext cx="2233471" cy="383569"/>
      </dsp:txXfrm>
    </dsp:sp>
    <dsp:sp modelId="{768AA365-F3AD-449C-A67B-7762D3EAB114}">
      <dsp:nvSpPr>
        <dsp:cNvPr id="0" name=""/>
        <dsp:cNvSpPr/>
      </dsp:nvSpPr>
      <dsp:spPr>
        <a:xfrm>
          <a:off x="2490623" y="0"/>
          <a:ext cx="478555" cy="407435"/>
        </a:xfrm>
        <a:prstGeom prst="rightArrow">
          <a:avLst>
            <a:gd name="adj1" fmla="val 60000"/>
            <a:gd name="adj2" fmla="val 50000"/>
          </a:avLst>
        </a:prstGeom>
        <a:solidFill>
          <a:srgbClr val="A526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490623" y="81487"/>
        <a:ext cx="356325" cy="244461"/>
      </dsp:txXfrm>
    </dsp:sp>
    <dsp:sp modelId="{9F438496-BABA-4D5B-BD25-A1901C4C0C1E}">
      <dsp:nvSpPr>
        <dsp:cNvPr id="0" name=""/>
        <dsp:cNvSpPr/>
      </dsp:nvSpPr>
      <dsp:spPr>
        <a:xfrm>
          <a:off x="3167825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July-2019</a:t>
          </a:r>
        </a:p>
      </dsp:txBody>
      <dsp:txXfrm>
        <a:off x="3179758" y="11933"/>
        <a:ext cx="2233471" cy="383569"/>
      </dsp:txXfrm>
    </dsp:sp>
    <dsp:sp modelId="{1857B0F1-21B2-42E9-8FBD-794A16B838FC}">
      <dsp:nvSpPr>
        <dsp:cNvPr id="0" name=""/>
        <dsp:cNvSpPr/>
      </dsp:nvSpPr>
      <dsp:spPr>
        <a:xfrm>
          <a:off x="5650896" y="0"/>
          <a:ext cx="478555" cy="407435"/>
        </a:xfrm>
        <a:prstGeom prst="rightArrow">
          <a:avLst>
            <a:gd name="adj1" fmla="val 60000"/>
            <a:gd name="adj2" fmla="val 50000"/>
          </a:avLst>
        </a:prstGeom>
        <a:solidFill>
          <a:srgbClr val="A526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rgbClr val="A52631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5650896" y="81487"/>
        <a:ext cx="356325" cy="244461"/>
      </dsp:txXfrm>
    </dsp:sp>
    <dsp:sp modelId="{758B721A-79DB-46B2-8102-B5EF2AFF48DE}">
      <dsp:nvSpPr>
        <dsp:cNvPr id="0" name=""/>
        <dsp:cNvSpPr/>
      </dsp:nvSpPr>
      <dsp:spPr>
        <a:xfrm>
          <a:off x="6328097" y="0"/>
          <a:ext cx="2257337" cy="40743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26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52631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Apr-2020</a:t>
          </a:r>
        </a:p>
      </dsp:txBody>
      <dsp:txXfrm>
        <a:off x="6340030" y="11933"/>
        <a:ext cx="2233471" cy="383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65E0-B4DF-48E4-99F7-DB94550ACDB8}">
      <dsp:nvSpPr>
        <dsp:cNvPr id="0" name=""/>
        <dsp:cNvSpPr/>
      </dsp:nvSpPr>
      <dsp:spPr>
        <a:xfrm>
          <a:off x="1202455" y="999944"/>
          <a:ext cx="1222153" cy="1222153"/>
        </a:xfrm>
        <a:prstGeom prst="gear9">
          <a:avLst/>
        </a:prstGeom>
        <a:solidFill>
          <a:srgbClr val="B4B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Policy and Practice Gap</a:t>
          </a:r>
        </a:p>
      </dsp:txBody>
      <dsp:txXfrm>
        <a:off x="1448162" y="1286228"/>
        <a:ext cx="730739" cy="628211"/>
      </dsp:txXfrm>
    </dsp:sp>
    <dsp:sp modelId="{52B37E27-E914-4FB1-9FA0-340ACB6C2301}">
      <dsp:nvSpPr>
        <dsp:cNvPr id="0" name=""/>
        <dsp:cNvSpPr/>
      </dsp:nvSpPr>
      <dsp:spPr>
        <a:xfrm>
          <a:off x="444635" y="696432"/>
          <a:ext cx="982336" cy="918117"/>
        </a:xfrm>
        <a:prstGeom prst="gear6">
          <a:avLst/>
        </a:prstGeom>
        <a:solidFill>
          <a:srgbClr val="B4B4B3">
            <a:hueOff val="4057165"/>
            <a:satOff val="30857"/>
            <a:lumOff val="490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Opportunity</a:t>
          </a:r>
        </a:p>
      </dsp:txBody>
      <dsp:txXfrm>
        <a:off x="685109" y="928968"/>
        <a:ext cx="501388" cy="453045"/>
      </dsp:txXfrm>
    </dsp:sp>
    <dsp:sp modelId="{1FE7228C-2A06-4BC7-BD1B-B455184E4185}">
      <dsp:nvSpPr>
        <dsp:cNvPr id="0" name=""/>
        <dsp:cNvSpPr/>
      </dsp:nvSpPr>
      <dsp:spPr>
        <a:xfrm rot="20700000">
          <a:off x="989224" y="97863"/>
          <a:ext cx="870881" cy="870881"/>
        </a:xfrm>
        <a:prstGeom prst="gear6">
          <a:avLst/>
        </a:prstGeom>
        <a:solidFill>
          <a:srgbClr val="B4B4B3">
            <a:hueOff val="8114331"/>
            <a:satOff val="61714"/>
            <a:lumOff val="980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Problem</a:t>
          </a:r>
        </a:p>
      </dsp:txBody>
      <dsp:txXfrm rot="-20700000">
        <a:off x="1303306" y="412688"/>
        <a:ext cx="242717" cy="241229"/>
      </dsp:txXfrm>
    </dsp:sp>
    <dsp:sp modelId="{507914AF-4CE1-4DD7-985F-A8FCE90F08A9}">
      <dsp:nvSpPr>
        <dsp:cNvPr id="0" name=""/>
        <dsp:cNvSpPr/>
      </dsp:nvSpPr>
      <dsp:spPr>
        <a:xfrm>
          <a:off x="1088372" y="826664"/>
          <a:ext cx="1564356" cy="1564356"/>
        </a:xfrm>
        <a:prstGeom prst="circularArrow">
          <a:avLst>
            <a:gd name="adj1" fmla="val 4687"/>
            <a:gd name="adj2" fmla="val 299029"/>
            <a:gd name="adj3" fmla="val 2437410"/>
            <a:gd name="adj4" fmla="val 16042771"/>
            <a:gd name="adj5" fmla="val 5469"/>
          </a:avLst>
        </a:prstGeom>
        <a:solidFill>
          <a:srgbClr val="B4B4B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9C220-6C09-46B4-B08F-CE4CF835765E}">
      <dsp:nvSpPr>
        <dsp:cNvPr id="0" name=""/>
        <dsp:cNvSpPr/>
      </dsp:nvSpPr>
      <dsp:spPr>
        <a:xfrm>
          <a:off x="333972" y="522868"/>
          <a:ext cx="1136603" cy="11366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4B4B3">
            <a:hueOff val="4057165"/>
            <a:satOff val="30857"/>
            <a:lumOff val="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4F024-2EB6-4D60-801A-45A2AA60F7FB}">
      <dsp:nvSpPr>
        <dsp:cNvPr id="0" name=""/>
        <dsp:cNvSpPr/>
      </dsp:nvSpPr>
      <dsp:spPr>
        <a:xfrm>
          <a:off x="787780" y="-84428"/>
          <a:ext cx="1225487" cy="12254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4B4B3">
            <a:hueOff val="8114331"/>
            <a:satOff val="61714"/>
            <a:lumOff val="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63840-30A5-425D-B31F-86E01486E0E7}">
      <dsp:nvSpPr>
        <dsp:cNvPr id="0" name=""/>
        <dsp:cNvSpPr/>
      </dsp:nvSpPr>
      <dsp:spPr>
        <a:xfrm>
          <a:off x="4598" y="769811"/>
          <a:ext cx="2157788" cy="16107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accent2"/>
              </a:solidFill>
            </a:rPr>
            <a:t>Our breaches are typically caused by:</a:t>
          </a:r>
          <a:endParaRPr lang="en-US" sz="1400" kern="1200" dirty="0">
            <a:solidFill>
              <a:schemeClr val="accent2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accent2"/>
              </a:solidFill>
            </a:rPr>
            <a:t>Non complex passwords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accent2"/>
              </a:solidFill>
            </a:rPr>
            <a:t>Accidental behaviours (saving)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accent2"/>
              </a:solidFill>
            </a:rPr>
            <a:t>Lack of awareness</a:t>
          </a:r>
        </a:p>
      </dsp:txBody>
      <dsp:txXfrm>
        <a:off x="42340" y="807553"/>
        <a:ext cx="2082304" cy="1573001"/>
      </dsp:txXfrm>
    </dsp:sp>
    <dsp:sp modelId="{CBE186BF-8018-4CD2-B389-4E1E7D7A0F34}">
      <dsp:nvSpPr>
        <dsp:cNvPr id="0" name=""/>
        <dsp:cNvSpPr/>
      </dsp:nvSpPr>
      <dsp:spPr>
        <a:xfrm>
          <a:off x="4598" y="2380555"/>
          <a:ext cx="2157788" cy="6926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Staff Behaviours</a:t>
          </a:r>
        </a:p>
      </dsp:txBody>
      <dsp:txXfrm>
        <a:off x="4598" y="2380555"/>
        <a:ext cx="1519569" cy="692619"/>
      </dsp:txXfrm>
    </dsp:sp>
    <dsp:sp modelId="{5D0DD124-9E47-4B78-BAD8-93E72BD4E336}">
      <dsp:nvSpPr>
        <dsp:cNvPr id="0" name=""/>
        <dsp:cNvSpPr/>
      </dsp:nvSpPr>
      <dsp:spPr>
        <a:xfrm>
          <a:off x="1565066" y="2504826"/>
          <a:ext cx="920801" cy="85200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A13E3-0488-4CB3-9AFE-6BD6A2616BA8}">
      <dsp:nvSpPr>
        <dsp:cNvPr id="0" name=""/>
        <dsp:cNvSpPr/>
      </dsp:nvSpPr>
      <dsp:spPr>
        <a:xfrm>
          <a:off x="2610324" y="769811"/>
          <a:ext cx="2157788" cy="16107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3"/>
              </a:solidFill>
            </a:rPr>
            <a:t>Risks in the digital landscape typically come from: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3"/>
              </a:solidFill>
            </a:rPr>
            <a:t>Phishing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3"/>
              </a:solidFill>
            </a:rPr>
            <a:t>Ransomware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3"/>
              </a:solidFill>
            </a:rPr>
            <a:t>Mobile Devices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3"/>
              </a:solidFill>
            </a:rPr>
            <a:t>Poor Controls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2648066" y="807553"/>
        <a:ext cx="2082304" cy="1573001"/>
      </dsp:txXfrm>
    </dsp:sp>
    <dsp:sp modelId="{24040D13-9E0E-4944-BD96-6F49BDB1440C}">
      <dsp:nvSpPr>
        <dsp:cNvPr id="0" name=""/>
        <dsp:cNvSpPr/>
      </dsp:nvSpPr>
      <dsp:spPr>
        <a:xfrm>
          <a:off x="2610324" y="2380555"/>
          <a:ext cx="2157788" cy="692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Cyber Attacks</a:t>
          </a:r>
        </a:p>
      </dsp:txBody>
      <dsp:txXfrm>
        <a:off x="2610324" y="2380555"/>
        <a:ext cx="1519569" cy="692619"/>
      </dsp:txXfrm>
    </dsp:sp>
    <dsp:sp modelId="{880E44C4-83BE-4F4B-9E01-A49C4E2CF1F8}">
      <dsp:nvSpPr>
        <dsp:cNvPr id="0" name=""/>
        <dsp:cNvSpPr/>
      </dsp:nvSpPr>
      <dsp:spPr>
        <a:xfrm>
          <a:off x="4170792" y="2504826"/>
          <a:ext cx="920801" cy="85200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E028C-01AA-452F-AB85-402E36092793}">
      <dsp:nvSpPr>
        <dsp:cNvPr id="0" name=""/>
        <dsp:cNvSpPr/>
      </dsp:nvSpPr>
      <dsp:spPr>
        <a:xfrm>
          <a:off x="5216050" y="769811"/>
          <a:ext cx="2157788" cy="16107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Risks by ‘tech savvy’ students caused by: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Exploring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Accidental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Intentional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5253792" y="807553"/>
        <a:ext cx="2082304" cy="1573001"/>
      </dsp:txXfrm>
    </dsp:sp>
    <dsp:sp modelId="{9446B209-520A-455D-9C11-8A50078DFE44}">
      <dsp:nvSpPr>
        <dsp:cNvPr id="0" name=""/>
        <dsp:cNvSpPr/>
      </dsp:nvSpPr>
      <dsp:spPr>
        <a:xfrm>
          <a:off x="5216050" y="2380555"/>
          <a:ext cx="2157788" cy="6926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 Behaviours</a:t>
          </a:r>
        </a:p>
      </dsp:txBody>
      <dsp:txXfrm>
        <a:off x="5216050" y="2380555"/>
        <a:ext cx="1519569" cy="692619"/>
      </dsp:txXfrm>
    </dsp:sp>
    <dsp:sp modelId="{B1FFD5A1-FBB9-416E-BD01-1901511F1342}">
      <dsp:nvSpPr>
        <dsp:cNvPr id="0" name=""/>
        <dsp:cNvSpPr/>
      </dsp:nvSpPr>
      <dsp:spPr>
        <a:xfrm>
          <a:off x="6718470" y="2504826"/>
          <a:ext cx="920801" cy="85200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892F6-8A99-411C-916C-C64DD27621E6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Building User Guides</a:t>
          </a:r>
        </a:p>
      </dsp:txBody>
      <dsp:txXfrm>
        <a:off x="2422865" y="44730"/>
        <a:ext cx="1250268" cy="783022"/>
      </dsp:txXfrm>
    </dsp:sp>
    <dsp:sp modelId="{A5CDE48A-011B-4831-804E-ED5E3037575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2E1FD-619B-4EC1-AE68-C095AB0EDF0C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Awareness on ‘What’s Sensitive’</a:t>
          </a:r>
        </a:p>
      </dsp:txBody>
      <dsp:txXfrm>
        <a:off x="4070661" y="1241923"/>
        <a:ext cx="1250268" cy="783022"/>
      </dsp:txXfrm>
    </dsp:sp>
    <dsp:sp modelId="{6A1D7F74-0561-4045-B747-F49C594E910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24FFF-856D-4894-8138-EACEE8E243E6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Testing Streamlined Admin Rights</a:t>
          </a:r>
        </a:p>
      </dsp:txBody>
      <dsp:txXfrm>
        <a:off x="3441259" y="3179023"/>
        <a:ext cx="1250268" cy="783022"/>
      </dsp:txXfrm>
    </dsp:sp>
    <dsp:sp modelId="{E034FF30-2DA0-47AF-A4B8-86EBA719064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7DA80-3FC7-4E03-9441-A120722E87E2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Tiering of 3</a:t>
          </a:r>
          <a:r>
            <a:rPr lang="en-US" sz="1500" kern="1200" baseline="30000" dirty="0"/>
            <a:t>rd</a:t>
          </a:r>
          <a:r>
            <a:rPr lang="en-US" sz="1500" kern="1200" dirty="0"/>
            <a:t> party suppliers</a:t>
          </a:r>
        </a:p>
      </dsp:txBody>
      <dsp:txXfrm>
        <a:off x="1404472" y="3179023"/>
        <a:ext cx="1250268" cy="783022"/>
      </dsp:txXfrm>
    </dsp:sp>
    <dsp:sp modelId="{450603AE-B05C-469B-9D25-D48A04C41F4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8F9D8-D889-4E6D-BED3-8C534A3F2535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Endpoint Security Pilot</a:t>
          </a:r>
        </a:p>
      </dsp:txBody>
      <dsp:txXfrm>
        <a:off x="775070" y="1241923"/>
        <a:ext cx="1250268" cy="783022"/>
      </dsp:txXfrm>
    </dsp:sp>
    <dsp:sp modelId="{CA069A61-FC2C-4049-B31C-43D687E01E5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6F6F-BF66-B147-B528-34B96D2910E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96EE-E175-4144-B35C-D4A1B167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program vision is </a:t>
            </a:r>
            <a:r>
              <a:rPr lang="en-US" i="1" dirty="0"/>
              <a:t>to make sure that  information held by the Department (corporate and schools) is </a:t>
            </a:r>
            <a:r>
              <a:rPr lang="en-US" b="1" i="1" dirty="0"/>
              <a:t>managed and shared sensitively and securely </a:t>
            </a:r>
            <a:r>
              <a:rPr lang="en-US" i="1" dirty="0"/>
              <a:t>to protect staff, students and their families.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The InfoSafe program is informed by privacy and data protection legislation as well as child information sharing legislation.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It reflects two reference frameworks - the Victorian Protective Data Security Framework (VPDSF) and the DET Privacy Assurance Framework: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b="1" dirty="0"/>
              <a:t>VPDSF</a:t>
            </a:r>
            <a:r>
              <a:rPr lang="en-AU" dirty="0"/>
              <a:t> was introduced by the Office of the Victorian Information Commissioner (OVIC) in 2016 and amended in March 2018. </a:t>
            </a:r>
          </a:p>
          <a:p>
            <a:pPr lvl="1"/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b="1" dirty="0"/>
              <a:t>DET Privacy Assurance Framework </a:t>
            </a:r>
            <a:r>
              <a:rPr lang="en-AU" dirty="0"/>
              <a:t>was developed in 2018 to provide context for the actions outlined in the Privacy Action Plan developed in response to a significant privacy breach experienced by the Department in 2017 around its public consultation process.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4880-F133-4C42-A67B-D6620A6A456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21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5600" b="1" i="1" dirty="0"/>
              <a:t>Awareness and capability activity to address behavioural risks 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5000" dirty="0">
                <a:solidFill>
                  <a:schemeClr val="bg2">
                    <a:lumMod val="10000"/>
                  </a:schemeClr>
                </a:solidFill>
              </a:rPr>
              <a:t>A campaign of clear and regularly reinforced communications to schools and school-based tech staff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5000" dirty="0">
                <a:solidFill>
                  <a:schemeClr val="bg2">
                    <a:lumMod val="10000"/>
                  </a:schemeClr>
                </a:solidFill>
              </a:rPr>
              <a:t>Deep engagement – for example a program of visiting schools identified as high risk (generally secondary schools). InfoSafe includes teams of people who understand the school setting and work with them to ask four basic questions: “What sensitive information do you have? Where do you store it? How is it protected? Does everyone at the school understand that?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sz="5000" dirty="0">
                <a:solidFill>
                  <a:schemeClr val="bg2">
                    <a:lumMod val="10000"/>
                  </a:schemeClr>
                </a:solidFill>
              </a:rPr>
              <a:t>Training, e-learning, induction processes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5600" b="1" i="1" dirty="0"/>
              <a:t>Information Awareness Month activities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200" dirty="0"/>
              <a:t>Raising awareness of staff to the risks of phishing attacks (90% of cyber security attacks start with a scam email) through a multi channel communication campaign</a:t>
            </a:r>
            <a:endParaRPr lang="en-AU" sz="5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5600" b="1" i="1" dirty="0"/>
              <a:t>Robust systems and controls to drive and monitor compliance by the Department and its suppliers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5200" dirty="0"/>
              <a:t>Conditions of Connection framework to assess vendors of third party software against standards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200" dirty="0"/>
              <a:t>lifting awareness among staff on appropriate password management and introducing 2 factor authentication (as used in online banking apps) to those areas of Compass that hold sensitive data.  This will </a:t>
            </a:r>
            <a:r>
              <a:rPr lang="en-US" sz="5200" dirty="0" err="1"/>
              <a:t>minimise</a:t>
            </a:r>
            <a:r>
              <a:rPr lang="en-US" sz="5200" dirty="0"/>
              <a:t> the risk of leakage of sensitive Compass data that causes harm and distress to school communities .</a:t>
            </a:r>
            <a:endParaRPr lang="en-AU" sz="5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200" dirty="0"/>
              <a:t>introduction of a security compliance process for any 3rd party technology procured by schools that may hold sensitive data</a:t>
            </a:r>
            <a:endParaRPr lang="en-AU" sz="5200" dirty="0"/>
          </a:p>
          <a:p>
            <a:r>
              <a:rPr lang="en-AU" sz="5600" b="1" i="1" dirty="0"/>
              <a:t>Clear policy and governance – </a:t>
            </a:r>
            <a:r>
              <a:rPr lang="en-US" sz="5600" b="1" i="1" dirty="0"/>
              <a:t>policies and standards to address high risks and provide guidance and support to staff and schools.</a:t>
            </a:r>
            <a:endParaRPr lang="en-AU" sz="5600" b="1" i="1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5200" dirty="0"/>
              <a:t>Integrated delivery of the InfoSafe program which links privacy, information security and child information sharing activity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5200" dirty="0"/>
              <a:t>Guidance on where and how to save sensitive information safely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5200" dirty="0"/>
              <a:t>Guidance on what to do if a breach or incident occurs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200" dirty="0"/>
              <a:t>Guidance for schools on the risks that engaging 3rd party suppliers can carry.</a:t>
            </a:r>
            <a:endParaRPr lang="en-AU" sz="5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AU" sz="5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AU" sz="5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4880-F133-4C42-A67B-D6620A6A456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29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To affect the desired cultural change, an awareness campaign is being developed that is centered around the simple steps everyone at the Department</a:t>
            </a:r>
            <a:r>
              <a:rPr lang="en-US" sz="1100" dirty="0"/>
              <a:t> </a:t>
            </a:r>
            <a:r>
              <a:rPr lang="en-US" dirty="0"/>
              <a:t> can take to </a:t>
            </a:r>
            <a:r>
              <a:rPr lang="en-US" dirty="0" err="1"/>
              <a:t>minimise</a:t>
            </a:r>
            <a:r>
              <a:rPr lang="en-US" dirty="0"/>
              <a:t> information security and privacy</a:t>
            </a:r>
            <a:r>
              <a:rPr lang="en-US" sz="1100" dirty="0"/>
              <a:t> </a:t>
            </a:r>
            <a:r>
              <a:rPr lang="en-US" dirty="0"/>
              <a:t> risks. A range of supporting awareness materials have already been delivered, including:</a:t>
            </a: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Privacy Complaint Handling Process 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Managing Privacy in Public Consultations 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Privacy Impact Assessment template for schools and corporate 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Secure staff exit procedures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Privacy eLearning module for schools 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InfoSafe </a:t>
            </a:r>
            <a:r>
              <a:rPr lang="en-US" sz="1800" dirty="0" err="1"/>
              <a:t>InfoSheet</a:t>
            </a:r>
            <a:r>
              <a:rPr lang="en-US" sz="1800" dirty="0"/>
              <a:t> – Social Engineering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Established InfoSafe Yammer community – over 1200 engagement points in 1</a:t>
            </a:r>
            <a:r>
              <a:rPr lang="en-US" sz="1800" baseline="30000" dirty="0"/>
              <a:t>st</a:t>
            </a:r>
            <a:r>
              <a:rPr lang="en-US" sz="1800" dirty="0"/>
              <a:t> month</a:t>
            </a:r>
            <a:endParaRPr lang="en-AU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School specific Information Security Policy and Guidelines</a:t>
            </a:r>
            <a:r>
              <a:rPr lang="en-US" sz="900" dirty="0"/>
              <a:t> </a:t>
            </a:r>
            <a:r>
              <a:rPr lang="en-US" sz="1800" dirty="0"/>
              <a:t>.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BA427-BD30-4A6C-A0E8-81897159CD3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2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0753"/>
            <a:ext cx="9144000" cy="4572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56"/>
            <a:ext cx="9144000" cy="14810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062870"/>
            <a:ext cx="9144000" cy="791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850" y="370045"/>
            <a:ext cx="8461375" cy="790418"/>
          </a:xfrm>
        </p:spPr>
        <p:txBody>
          <a:bodyPr anchor="t">
            <a:normAutofit/>
          </a:bodyPr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3F561-4D0C-A043-8F6E-663F20E92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7019"/>
            <a:ext cx="2514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F2B0-F651-49B9-B54D-590D38C78A0D}" type="datetimeFigureOut">
              <a:rPr lang="en-AU" smtClean="0"/>
              <a:t>15/03/2019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DC8-B425-4053-8FB5-88C920A739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5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4"/>
            <a:ext cx="8461374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5"/>
            <a:ext cx="4032249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180000" indent="-180000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16463" y="1520825"/>
            <a:ext cx="4067175" cy="4608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9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5"/>
            <a:ext cx="4032249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180000" indent="-180000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16463" y="1520825"/>
            <a:ext cx="4427537" cy="4608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520824"/>
            <a:ext cx="2555873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240088" y="1520825"/>
            <a:ext cx="2592387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192838" y="1520825"/>
            <a:ext cx="259080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1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9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520824"/>
            <a:ext cx="2555873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240088" y="1520825"/>
            <a:ext cx="2592387" cy="4608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192838" y="1520825"/>
            <a:ext cx="2951162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724" y="0"/>
            <a:ext cx="626427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090"/>
            <a:ext cx="6669222" cy="6856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6" y="6312688"/>
            <a:ext cx="2425936" cy="356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360459" y="318486"/>
            <a:ext cx="2419926" cy="203872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 update image,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Click VIEW in the menu at top, then SLIDE MASTER, You will then be able to right click the image and choose ‘Change Image…’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2673350"/>
            <a:ext cx="4032250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2673350"/>
            <a:ext cx="4032250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752" y="0"/>
            <a:ext cx="2365248" cy="4986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6" y="6312688"/>
            <a:ext cx="2425936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289" y="6312688"/>
            <a:ext cx="2425936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7883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6315262"/>
            <a:ext cx="2451549" cy="3600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23849" y="1520824"/>
            <a:ext cx="8460151" cy="4608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47229" y="6315262"/>
            <a:ext cx="436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24533-5F6B-C74A-A407-C6E152561DB3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86" r:id="rId4"/>
    <p:sldLayoutId id="2147483675" r:id="rId5"/>
    <p:sldLayoutId id="2147483687" r:id="rId6"/>
    <p:sldLayoutId id="2147483673" r:id="rId7"/>
    <p:sldLayoutId id="2147483663" r:id="rId8"/>
    <p:sldLayoutId id="2147483685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defRPr sz="140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Courier New" charset="0"/>
        <a:buChar char="o"/>
        <a:defRPr sz="1400" kern="120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1587" userDrawn="1">
          <p15:clr>
            <a:srgbClr val="F26B43"/>
          </p15:clr>
        </p15:guide>
        <p15:guide id="3" pos="1360" userDrawn="1">
          <p15:clr>
            <a:srgbClr val="F26B43"/>
          </p15:clr>
        </p15:guide>
        <p15:guide id="4" pos="2971" userDrawn="1">
          <p15:clr>
            <a:srgbClr val="F26B43"/>
          </p15:clr>
        </p15:guide>
        <p15:guide id="5" pos="2744" userDrawn="1">
          <p15:clr>
            <a:srgbClr val="F26B43"/>
          </p15:clr>
        </p15:guide>
        <p15:guide id="6" pos="5534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4377" userDrawn="1">
          <p15:clr>
            <a:srgbClr val="F26B43"/>
          </p15:clr>
        </p15:guide>
        <p15:guide id="9" pos="4127" userDrawn="1">
          <p15:clr>
            <a:srgbClr val="F26B43"/>
          </p15:clr>
        </p15:guide>
        <p15:guide id="10" pos="1814" userDrawn="1">
          <p15:clr>
            <a:srgbClr val="F26B43"/>
          </p15:clr>
        </p15:guide>
        <p15:guide id="11" pos="2041" userDrawn="1">
          <p15:clr>
            <a:srgbClr val="F26B43"/>
          </p15:clr>
        </p15:guide>
        <p15:guide id="12" orient="horz" pos="731" userDrawn="1">
          <p15:clr>
            <a:srgbClr val="F26B43"/>
          </p15:clr>
        </p15:guide>
        <p15:guide id="13" orient="horz" pos="958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2432" userDrawn="1">
          <p15:clr>
            <a:srgbClr val="F26B43"/>
          </p15:clr>
        </p15:guide>
        <p15:guide id="18" orient="horz" pos="16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ext.gen.schools.admin@edumail.vic.gov.au" TargetMode="External"/><Relationship Id="rId2" Type="http://schemas.openxmlformats.org/officeDocument/2006/relationships/hyperlink" Target="https://edugate.eduweb.vic.gov.au/edrms/project/NGSAP/YourSay/Pages/defaul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Generation Schools’ Administration Program</a:t>
            </a:r>
            <a:br>
              <a:rPr lang="en-US" dirty="0"/>
            </a:br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Stakeholder Groups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773084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A key factor in the effective delivery of the change and communication strategy is in the identification of stakeholders. Opportunities for improvement to business practices by user community are assessed as:</a:t>
            </a:r>
            <a:endParaRPr lang="en-AU" sz="180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22919"/>
              </p:ext>
            </p:extLst>
          </p:nvPr>
        </p:nvGraphicFramePr>
        <p:xfrm>
          <a:off x="194223" y="1629108"/>
          <a:ext cx="5683519" cy="452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5742038" imgH="2914882" progId="Word.Document.12">
                  <p:embed/>
                </p:oleObj>
              </mc:Choice>
              <mc:Fallback>
                <p:oleObj name="Document" r:id="rId3" imgW="5742038" imgH="2914882" progId="Word.Documen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223" y="1629108"/>
                        <a:ext cx="5683519" cy="452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48737"/>
              </p:ext>
            </p:extLst>
          </p:nvPr>
        </p:nvGraphicFramePr>
        <p:xfrm>
          <a:off x="5453150" y="1629108"/>
          <a:ext cx="385710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5" imgW="5742038" imgH="2189767" progId="Word.Document.12">
                  <p:embed/>
                </p:oleObj>
              </mc:Choice>
              <mc:Fallback>
                <p:oleObj name="Document" r:id="rId5" imgW="5742038" imgH="2189767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3150" y="1629108"/>
                        <a:ext cx="3857105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61610" y="3679771"/>
            <a:ext cx="230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Above: Impact of change scale</a:t>
            </a:r>
          </a:p>
        </p:txBody>
      </p:sp>
    </p:spTree>
    <p:extLst>
      <p:ext uri="{BB962C8B-B14F-4D97-AF65-F5344CB8AC3E}">
        <p14:creationId xmlns:p14="http://schemas.microsoft.com/office/powerpoint/2010/main" val="13617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Stakeholders can be engaged in a number of ways: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32" y="671225"/>
            <a:ext cx="860961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Generally represented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School Practitioners: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Business Managers and Principals. (‘hands-on’ knowledge: school operations, policy, processes &amp; technology).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Regional Leadership: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(Inc. RSG Central).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 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upport schools. 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Bridge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 policy, practice and program areas.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Central Leaders: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DET central business streams. Typically </a:t>
            </a:r>
            <a:r>
              <a:rPr lang="en-AU" sz="1200" b="1" kern="0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Business </a:t>
            </a:r>
            <a:r>
              <a:rPr lang="en-AU" sz="1200" kern="0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&amp; </a:t>
            </a:r>
            <a:r>
              <a:rPr lang="en-AU" sz="1200" b="1" kern="0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Policy Owners: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definition &amp; measurement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As Subject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Matter Experts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Provide advice on and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review of business requirements and program artefacts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Advise and recommend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policy, process, solution change and/or improvements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Be an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advocate for change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32" y="3277599"/>
            <a:ext cx="4262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At What Points Can I Be</a:t>
            </a:r>
            <a:r>
              <a:rPr kumimoji="0" lang="en-AU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Engaged?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SMEs Participate</a:t>
            </a:r>
            <a:r>
              <a:rPr kumimoji="0" lang="en-A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at key NGSAP milestones: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Requirements Definition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Process &amp; System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Design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AU" sz="1200" baseline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Process &amp; System</a:t>
            </a: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Testing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Operate the system in Pilot</a:t>
            </a:r>
          </a:p>
          <a:p>
            <a:pPr marL="742950" lvl="1" indent="-285750">
              <a:lnSpc>
                <a:spcPct val="200000"/>
              </a:lnSpc>
              <a:buFont typeface="+mj-lt"/>
              <a:buAutoNum type="arabicPeriod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Rollout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&amp; Planning: Advocate for change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AU" sz="120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AU" sz="1200" dirty="0">
                <a:solidFill>
                  <a:srgbClr val="0070C0"/>
                </a:solidFill>
                <a:latin typeface="Arial" panose="020B0604020202020204"/>
                <a:cs typeface="Calibri" panose="020F0502020204030204" pitchFamily="34" charset="0"/>
              </a:rPr>
              <a:t>We will be looking for SMEs that can be directly engaged, as well as an extended community prepared to peer review key artefacts.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4915" y="3284339"/>
            <a:ext cx="469258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What Can I do to be Ready?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Each School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can prepare,</a:t>
            </a:r>
            <a:r>
              <a:rPr lang="en-AU" sz="1400" noProof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or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participate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in, the following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Current Practices: review &amp; improve? Training needed?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Current Data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Calibri" panose="020F0502020204030204" pitchFamily="34" charset="0"/>
              </a:rPr>
              <a:t> &amp; Information: Cleansing activity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Consider future of school operations and roles etc. in light of proposed new capabilities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Plan school level transition advice</a:t>
            </a:r>
            <a:endParaRPr lang="en-AU" sz="1200" baseline="0" dirty="0">
              <a:solidFill>
                <a:srgbClr val="00000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AU" sz="1200" baseline="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Quick Win ideas to CASES21</a:t>
            </a: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 &amp; NGSAP </a:t>
            </a:r>
            <a:r>
              <a:rPr lang="en-AU" sz="8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(where appropriate)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cs typeface="Calibri" panose="020F0502020204030204" pitchFamily="34" charset="0"/>
              </a:rPr>
              <a:t>Remain Engaged: NGSAP web site, info sessions</a:t>
            </a:r>
          </a:p>
          <a:p>
            <a:pPr lvl="1">
              <a:lnSpc>
                <a:spcPct val="150000"/>
              </a:lnSpc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1205" y="613992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EOI for BM</a:t>
            </a:r>
          </a:p>
        </p:txBody>
      </p:sp>
    </p:spTree>
    <p:extLst>
      <p:ext uri="{BB962C8B-B14F-4D97-AF65-F5344CB8AC3E}">
        <p14:creationId xmlns:p14="http://schemas.microsoft.com/office/powerpoint/2010/main" val="122142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04" y="250204"/>
            <a:ext cx="7691045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NGSAP Strategic &amp; Dependent Work Streams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1020766"/>
            <a:ext cx="8646843" cy="1940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3675018"/>
            <a:ext cx="8646843" cy="1925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83" y="2447109"/>
            <a:ext cx="3431181" cy="1570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94" y="3172414"/>
            <a:ext cx="8646843" cy="3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58" y="228571"/>
            <a:ext cx="7861860" cy="591151"/>
          </a:xfrm>
        </p:spPr>
        <p:txBody>
          <a:bodyPr>
            <a:noAutofit/>
          </a:bodyPr>
          <a:lstStyle/>
          <a:p>
            <a:pPr algn="l"/>
            <a:r>
              <a:rPr lang="en-AU" dirty="0"/>
              <a:t>DET </a:t>
            </a:r>
            <a:r>
              <a:rPr lang="en-AU" b="1" dirty="0"/>
              <a:t>InfoSafe</a:t>
            </a:r>
            <a:r>
              <a:rPr lang="en-AU" dirty="0"/>
              <a:t> Program</a:t>
            </a:r>
          </a:p>
          <a:p>
            <a:pPr algn="l"/>
            <a:r>
              <a:rPr lang="en-AU" i="1" dirty="0"/>
              <a:t>Protecting our Information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37792" y="3094892"/>
            <a:ext cx="5706208" cy="3327700"/>
            <a:chOff x="3549315" y="144646"/>
            <a:chExt cx="5494622" cy="31127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7402" t="35125" r="978" b="27255"/>
            <a:stretch/>
          </p:blipFill>
          <p:spPr>
            <a:xfrm>
              <a:off x="3693693" y="144646"/>
              <a:ext cx="5350244" cy="2752355"/>
            </a:xfrm>
            <a:prstGeom prst="rect">
              <a:avLst/>
            </a:prstGeom>
          </p:spPr>
        </p:pic>
        <p:sp>
          <p:nvSpPr>
            <p:cNvPr id="9" name="Isosceles Triangle 8"/>
            <p:cNvSpPr/>
            <p:nvPr/>
          </p:nvSpPr>
          <p:spPr>
            <a:xfrm>
              <a:off x="3549315" y="839015"/>
              <a:ext cx="1191126" cy="2418347"/>
            </a:xfrm>
            <a:prstGeom prst="triangle">
              <a:avLst>
                <a:gd name="adj" fmla="val 10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139"/>
          <a:stretch/>
        </p:blipFill>
        <p:spPr>
          <a:xfrm>
            <a:off x="0" y="1520823"/>
            <a:ext cx="5328138" cy="14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3851" y="372132"/>
            <a:ext cx="8460150" cy="7883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400" dirty="0"/>
              <a:t>Understanding the Threat Environment</a:t>
            </a: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790745" y="125260"/>
          <a:ext cx="7639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19" y="2796822"/>
            <a:ext cx="590580" cy="494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93" y="2764946"/>
            <a:ext cx="542591" cy="566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39" y="2786533"/>
            <a:ext cx="597460" cy="554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444631"/>
            <a:ext cx="8199831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Working Together to Build an InfoSafe 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6938" y="5758961"/>
            <a:ext cx="445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Contact us: </a:t>
            </a:r>
            <a:r>
              <a:rPr lang="en-AU" b="1" dirty="0"/>
              <a:t>InfoSafe</a:t>
            </a:r>
            <a:r>
              <a:rPr lang="en-A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@edumail.vic.gov.au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05926" y="9927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989886" y="5124965"/>
            <a:ext cx="1794116" cy="818662"/>
          </a:xfrm>
          <a:prstGeom prst="wedgeRoundRectCallout">
            <a:avLst>
              <a:gd name="adj1" fmla="val -64461"/>
              <a:gd name="adj2" fmla="val 7543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...and join the conversation on </a:t>
            </a:r>
            <a:r>
              <a:rPr lang="en-US" sz="1400" b="1" dirty="0"/>
              <a:t>Yammer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1" b="38510"/>
          <a:stretch/>
        </p:blipFill>
        <p:spPr>
          <a:xfrm>
            <a:off x="7316541" y="5612997"/>
            <a:ext cx="1228725" cy="291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0823" y="2357785"/>
            <a:ext cx="172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Current opportunities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805" y="1917788"/>
            <a:ext cx="594360" cy="585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241" y="1976897"/>
            <a:ext cx="473806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841" y="4478435"/>
            <a:ext cx="720000" cy="39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52" y="941893"/>
            <a:ext cx="341209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03" y="4067170"/>
            <a:ext cx="457474" cy="411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01" y="3004117"/>
            <a:ext cx="672723" cy="4864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08051" y="2941258"/>
            <a:ext cx="114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b="1" dirty="0"/>
              <a:t>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1015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788661"/>
            <a:ext cx="8001000" cy="5332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56228"/>
            <a:ext cx="5391191" cy="788333"/>
          </a:xfrm>
        </p:spPr>
        <p:txBody>
          <a:bodyPr/>
          <a:lstStyle/>
          <a:p>
            <a:r>
              <a:rPr lang="en-AU" sz="2400" dirty="0"/>
              <a:t>InfoSafe Outcomes</a:t>
            </a:r>
            <a:endParaRPr lang="en-AU" dirty="0"/>
          </a:p>
        </p:txBody>
      </p:sp>
      <p:sp>
        <p:nvSpPr>
          <p:cNvPr id="9" name="Right Triangle 8"/>
          <p:cNvSpPr/>
          <p:nvPr/>
        </p:nvSpPr>
        <p:spPr>
          <a:xfrm rot="10800000">
            <a:off x="3633535" y="788661"/>
            <a:ext cx="5510457" cy="10456854"/>
          </a:xfrm>
          <a:prstGeom prst="rtTriangl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" name="Group 16"/>
          <p:cNvGrpSpPr/>
          <p:nvPr/>
        </p:nvGrpSpPr>
        <p:grpSpPr>
          <a:xfrm>
            <a:off x="4682780" y="1144561"/>
            <a:ext cx="4198914" cy="2459367"/>
            <a:chOff x="774002" y="1902309"/>
            <a:chExt cx="4012071" cy="2459367"/>
          </a:xfrm>
        </p:grpSpPr>
        <p:sp>
          <p:nvSpPr>
            <p:cNvPr id="18" name="TextBox 17"/>
            <p:cNvSpPr txBox="1"/>
            <p:nvPr/>
          </p:nvSpPr>
          <p:spPr>
            <a:xfrm>
              <a:off x="1310639" y="2114907"/>
              <a:ext cx="300857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InfoSafe will </a:t>
              </a:r>
              <a:r>
                <a:rPr lang="en-AU" sz="2000" b="1" dirty="0"/>
                <a:t>support</a:t>
              </a:r>
              <a:r>
                <a:rPr lang="en-AU" sz="20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 Business Managers with </a:t>
              </a:r>
              <a:r>
                <a:rPr lang="en-AU" sz="2000" b="1" dirty="0">
                  <a:solidFill>
                    <a:schemeClr val="accent4"/>
                  </a:solidFill>
                </a:rPr>
                <a:t>clear guidance </a:t>
              </a:r>
              <a:r>
                <a:rPr lang="en-AU" sz="20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and </a:t>
              </a:r>
              <a:r>
                <a:rPr lang="en-AU" sz="2000" b="1" dirty="0">
                  <a:solidFill>
                    <a:schemeClr val="accent4"/>
                  </a:solidFill>
                </a:rPr>
                <a:t>awareness materials </a:t>
              </a:r>
              <a:r>
                <a:rPr lang="en-AU" sz="20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highlighting key focus areas to efficiently </a:t>
              </a:r>
              <a:r>
                <a:rPr lang="en-AU" sz="2000" b="1" dirty="0"/>
                <a:t>reduce school level risk</a:t>
              </a:r>
              <a:r>
                <a:rPr lang="en-AU" sz="2000" dirty="0"/>
                <a:t>.</a:t>
              </a:r>
              <a:endParaRPr lang="en-US" sz="2000" dirty="0"/>
            </a:p>
          </p:txBody>
        </p:sp>
        <p:pic>
          <p:nvPicPr>
            <p:cNvPr id="19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02" y="1902309"/>
              <a:ext cx="461772" cy="42519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873" y="3941052"/>
              <a:ext cx="457200" cy="42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55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Further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5397818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The Next Generation Schools' Administration Program Team look forward to collaborating with you. </a:t>
            </a: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Further information on the Next Generation Schools’ Administration Program is available on </a:t>
            </a: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  <a:hlinkClick r:id="rId2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600" u="sng" dirty="0">
                <a:solidFill>
                  <a:srgbClr val="000000"/>
                </a:solidFill>
                <a:latin typeface="Arial"/>
                <a:ea typeface="ＭＳ Ｐゴシック"/>
                <a:hlinkClick r:id="rId2"/>
              </a:rPr>
              <a:t>NGSAP Your Say site</a:t>
            </a:r>
            <a:endParaRPr lang="en-AU" sz="16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Please feel free to contact us via our team mailbox:</a:t>
            </a: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  <a:cs typeface="Calibri" panose="020F0502020204030204" pitchFamily="34" charset="0"/>
                <a:hlinkClick r:id="rId3"/>
              </a:rPr>
              <a:t>next.gen.schools.admin@edumail.vic.gov.au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781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4657" y="216550"/>
            <a:ext cx="7581208" cy="4314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447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2" y="2105800"/>
            <a:ext cx="8645756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/>
              <a:t>Key Points of interest for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427" y="1886022"/>
            <a:ext cx="691054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Information on the Department’s new Student and Schools Administration Platform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306" y="2342197"/>
            <a:ext cx="615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srgbClr val="000000"/>
                </a:solidFill>
                <a:latin typeface="Arial"/>
                <a:ea typeface="ＭＳ Ｐゴシック"/>
              </a:rPr>
              <a:t>Wider provisioning of Services and Functionality for BMs &amp; other users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573" y="2761892"/>
            <a:ext cx="615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srgbClr val="000000"/>
                </a:solidFill>
                <a:latin typeface="Arial"/>
                <a:ea typeface="ＭＳ Ｐゴシック"/>
              </a:rPr>
              <a:t>Modern platform and more efficient system: reduced burden on BMs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926" y="3196420"/>
            <a:ext cx="420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srgbClr val="000000"/>
                </a:solidFill>
                <a:latin typeface="Arial"/>
                <a:ea typeface="ＭＳ Ｐゴシック"/>
              </a:rPr>
              <a:t>Protection &amp; Privacy of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2630" y="3590859"/>
            <a:ext cx="615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rgbClr val="000000"/>
                </a:solidFill>
                <a:ea typeface="ＭＳ Ｐゴシック"/>
              </a:rPr>
              <a:t>Considerations of ‘System of Record’ versus ‘3</a:t>
            </a:r>
            <a:r>
              <a:rPr lang="en-AU" sz="1400" baseline="30000" dirty="0">
                <a:solidFill>
                  <a:srgbClr val="000000"/>
                </a:solidFill>
                <a:ea typeface="ＭＳ Ｐゴシック"/>
              </a:rPr>
              <a:t>rd</a:t>
            </a:r>
            <a:r>
              <a:rPr lang="en-AU" sz="1400" dirty="0">
                <a:solidFill>
                  <a:srgbClr val="000000"/>
                </a:solidFill>
                <a:ea typeface="ＭＳ Ｐゴシック"/>
              </a:rPr>
              <a:t> Party Applications’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10628" y="3944061"/>
            <a:ext cx="5086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rgbClr val="000000"/>
                </a:solidFill>
                <a:ea typeface="ＭＳ Ｐゴシック"/>
              </a:rPr>
              <a:t>How you can be engaged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55418" y="4364667"/>
            <a:ext cx="559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rgbClr val="000000"/>
                </a:solidFill>
                <a:ea typeface="ＭＳ Ｐゴシック"/>
              </a:rPr>
              <a:t>The journey has started</a:t>
            </a:r>
          </a:p>
        </p:txBody>
      </p:sp>
    </p:spTree>
    <p:extLst>
      <p:ext uri="{BB962C8B-B14F-4D97-AF65-F5344CB8AC3E}">
        <p14:creationId xmlns:p14="http://schemas.microsoft.com/office/powerpoint/2010/main" val="188239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250208"/>
            <a:ext cx="8460150" cy="359390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566048"/>
            <a:ext cx="8461374" cy="5808625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300"/>
              </a:spcBef>
              <a:spcAft>
                <a:spcPts val="600"/>
              </a:spcAft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Status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Student &amp; school administration is a </a:t>
            </a: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vital enabler to the operation of a school 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and supports students, families and school staff. The ‘system’ consists of the policies, processes, information and technology.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Since the late 1990’s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 the Department has provided a commercial product called MAZE (known as CASES21). The CASES21 system is hosted in all schools and is using a client/server based technology, to provide: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Student administration (e.g. enrolment, attendance) &amp;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School management (e.g. finances, accounting etc.)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There are </a:t>
            </a: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growing imperatives 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to provide schools with a modern, intuitive and technically sustainable system.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Requirements for the collection, handling &amp; sharing of information have grown and become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increasingly complex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.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Existing practices and technology are aging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and no longer adequately support the current and emerging needs of schools and their communities, while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Student and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parent/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/>
              </a:rPr>
              <a:t>carer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/guardian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 (P/C/G)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expectations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of engagement with their school are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increasing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Department Intent</a:t>
            </a: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Initiated the student and schools </a:t>
            </a: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/>
              </a:rPr>
              <a:t>Next Generation Schools Administration Program </a:t>
            </a: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(NGSAP)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NGSAP will deliver a modern, streamlined and contemporary Student &amp; Schools Administration Platform for the more efficient delivery of, and access to, a broader range of services &amp; functions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is taking a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very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considered approach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to NGSAP; building a foundation platform that can be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built upon over time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acknowledges this as a significant business improvement step for schools &amp; staff. Has assigned a significant proportion of the planned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resources to the support of schools during the transition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Progress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Business Case prepared; DET Executive Board has approved (Dec 18);  Awaiting submission to Government.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Department Treasury &amp; Finance: Gate 2 Finding - “Presents a strong case… for a modern solution”  (Dec 18)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Preparing submission for Procurement &amp; Probity Committee decision (in progress).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288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Program Aim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5397818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algn="just" defTabSz="94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The Next Generation Schools Administration Program (NGSAP) aims to meet the needs for improvement to the Victorian schools administration system through investment in policy, practice and technology reform. </a:t>
            </a:r>
          </a:p>
          <a:p>
            <a:pPr lvl="0" defTabSz="94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 </a:t>
            </a:r>
          </a:p>
          <a:p>
            <a:pPr lvl="0" algn="just" defTabSz="94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The platform will:</a:t>
            </a:r>
          </a:p>
          <a:p>
            <a:pPr marL="628650" lvl="1" indent="-171450" algn="just" defTabSz="944763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 pitchFamily="34" charset="-128"/>
              </a:rPr>
              <a:t>be modern, intuitive </a:t>
            </a:r>
          </a:p>
          <a:p>
            <a:pPr marL="628650" lvl="1" indent="-1714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be an enterprise-wide cloud based information management system</a:t>
            </a:r>
          </a:p>
          <a:p>
            <a:pPr marL="628650" lvl="1" indent="-171450" algn="just" defTabSz="944763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 pitchFamily="34" charset="-128"/>
              </a:rPr>
              <a:t>maximise opportunities for automation </a:t>
            </a:r>
          </a:p>
          <a:p>
            <a:pPr marL="628650" lvl="1" indent="-171450" algn="just" defTabSz="944763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 pitchFamily="34" charset="-128"/>
              </a:rPr>
              <a:t>ensure protocols for protection and privacy of information </a:t>
            </a:r>
          </a:p>
          <a:p>
            <a:pPr marL="628650" lvl="1" indent="-171450" algn="just" defTabSz="944763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 pitchFamily="34" charset="-128"/>
              </a:rPr>
              <a:t>facilitate improved executive reporting with greater consolidation of information into the platform as the single source of truth </a:t>
            </a:r>
          </a:p>
          <a:p>
            <a:pPr marL="628650" lvl="1" indent="-171450" algn="just" defTabSz="944763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 pitchFamily="34" charset="-128"/>
              </a:rPr>
              <a:t>be integrated with other departmental systems to ensure the best opportunity for alignment of policy and practice. 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The NGSAP will provide </a:t>
            </a:r>
            <a:r>
              <a:rPr lang="en-AU" sz="1200" u="sng" dirty="0">
                <a:solidFill>
                  <a:srgbClr val="000000"/>
                </a:solidFill>
                <a:ea typeface="ＭＳ Ｐゴシック"/>
              </a:rPr>
              <a:t>all</a:t>
            </a: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 government schools with: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a student-centric data structure ensuring the student as the ‘foundation’ of the information hierarchy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</a:rPr>
              <a:t>more efficient transactional processes with a wider suite of functions &amp; services 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clearer alignment between Policy, Practice and Technology.  Will encourage greater collaboration between the Department and Schools and minimise the need for Schools to invest in 3</a:t>
            </a:r>
            <a:r>
              <a:rPr lang="en-AU" sz="1200" baseline="30000" dirty="0">
                <a:solidFill>
                  <a:srgbClr val="000000"/>
                </a:solidFill>
                <a:ea typeface="ＭＳ Ｐゴシック"/>
              </a:rPr>
              <a:t>rd</a:t>
            </a: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 party applications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a central repository for students and schools’ administration available anywhere, anytime and on any approved device providing a means of collaboration and synergy between schools, regional and central staff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Information exchange built upon the National Schools Interoperability Framework, SIF standard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rgbClr val="000000"/>
                </a:solidFill>
                <a:ea typeface="ＭＳ Ｐゴシック"/>
              </a:rPr>
              <a:t>a consistent digital service enabling engagement and collaboration with parents/carers/guardians.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841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5397818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65" y="713458"/>
            <a:ext cx="8761615" cy="600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The School Services Model contains a collection of services, sub-services and processes specific to a particular segment (hexagon). All items in scope for delivery of Stage 1 of the NGSAP are highlighted in the below diagram as per the legend below: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     Foundation Capabilities                         Foundation/Additional capabilities                   Information integration with other systems 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66680" y="1202717"/>
            <a:ext cx="45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29182" y="1166209"/>
            <a:ext cx="3664817" cy="6589"/>
            <a:chOff x="3961901" y="3709919"/>
            <a:chExt cx="2883587" cy="181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961901" y="3728079"/>
              <a:ext cx="35908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530136" y="3709919"/>
              <a:ext cx="315352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096" t="3231" r="628" b="2209"/>
          <a:stretch/>
        </p:blipFill>
        <p:spPr>
          <a:xfrm>
            <a:off x="108065" y="1583448"/>
            <a:ext cx="8761615" cy="43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Schools’ Services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897775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Schools’ Services Model is a way of segmenting all of the services and functions that a school performs in a simple and easy to understand manner. </a:t>
            </a:r>
          </a:p>
          <a:p>
            <a:pPr lvl="0">
              <a:spcBef>
                <a:spcPts val="0"/>
              </a:spcBef>
              <a:defRPr/>
            </a:pPr>
            <a:r>
              <a:rPr lang="en-AU" sz="12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‘hexagon’ contains a collection of services, sub-services and processes specific to that segment.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1791578"/>
            <a:ext cx="8653549" cy="40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NGSAP: Engineering the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AU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968887"/>
              </p:ext>
            </p:extLst>
          </p:nvPr>
        </p:nvGraphicFramePr>
        <p:xfrm>
          <a:off x="246252" y="1777937"/>
          <a:ext cx="5444346" cy="388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909683" y="2172007"/>
            <a:ext cx="2143860" cy="799696"/>
          </a:xfrm>
          <a:prstGeom prst="rect">
            <a:avLst/>
          </a:prstGeom>
          <a:solidFill>
            <a:srgbClr val="A52631"/>
          </a:solidFill>
          <a:ln w="12700" cap="flat" cmpd="sng" algn="ctr">
            <a:solidFill>
              <a:srgbClr val="A526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BRS, SOW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341458"/>
              </p:ext>
            </p:extLst>
          </p:nvPr>
        </p:nvGraphicFramePr>
        <p:xfrm>
          <a:off x="3687484" y="1777937"/>
          <a:ext cx="4517657" cy="342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37877"/>
              </p:ext>
            </p:extLst>
          </p:nvPr>
        </p:nvGraphicFramePr>
        <p:xfrm>
          <a:off x="246252" y="1335173"/>
          <a:ext cx="8592988" cy="40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7697" y="5168403"/>
            <a:ext cx="2781702" cy="799696"/>
          </a:xfrm>
          <a:prstGeom prst="rect">
            <a:avLst/>
          </a:prstGeom>
          <a:solidFill>
            <a:srgbClr val="A52631"/>
          </a:solidFill>
          <a:ln w="12700" cap="flat" cmpd="sng" algn="ctr">
            <a:solidFill>
              <a:srgbClr val="A526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Requirement Statements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7748274"/>
              </p:ext>
            </p:extLst>
          </p:nvPr>
        </p:nvGraphicFramePr>
        <p:xfrm>
          <a:off x="2537268" y="1875495"/>
          <a:ext cx="2627120" cy="222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729035" y="-264431"/>
            <a:ext cx="7547956" cy="461213"/>
          </a:xfrm>
          <a:prstGeom prst="rect">
            <a:avLst/>
          </a:prstGeom>
        </p:spPr>
        <p:txBody>
          <a:bodyPr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44763" eaLnBrk="0" fontAlgn="base" hangingPunct="0">
              <a:spcAft>
                <a:spcPct val="0"/>
              </a:spcAft>
              <a:defRPr/>
            </a:pPr>
            <a:endParaRPr lang="en-AU" sz="1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325" y="5322282"/>
            <a:ext cx="233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A52631"/>
                </a:solidFill>
                <a:effectLst/>
                <a:uLnTx/>
                <a:uFillTx/>
              </a:rPr>
              <a:t>Draft contract and vendor engagement </a:t>
            </a:r>
          </a:p>
        </p:txBody>
      </p:sp>
    </p:spTree>
    <p:extLst>
      <p:ext uri="{BB962C8B-B14F-4D97-AF65-F5344CB8AC3E}">
        <p14:creationId xmlns:p14="http://schemas.microsoft.com/office/powerpoint/2010/main" val="44572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Benefits </a:t>
            </a:r>
            <a:r>
              <a:rPr lang="en-US" dirty="0" err="1"/>
              <a:t>Realisation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31520"/>
            <a:ext cx="8461374" cy="539781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The NGSAP investment will bring positive change to students and schools’ administration process and practice enabled by improved technology platform. </a:t>
            </a:r>
          </a:p>
          <a:p>
            <a:pPr lvl="0">
              <a:spcBef>
                <a:spcPts val="0"/>
              </a:spcBef>
              <a:defRPr/>
            </a:pPr>
            <a:endParaRPr lang="en-AU" sz="9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/>
              </a:rPr>
              <a:t>The Program is working to shift the view of the existing education system to a student-centric perspective.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algn="just" defTabSz="94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12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lvl="0" defTabSz="944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 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"/>
          <a:stretch/>
        </p:blipFill>
        <p:spPr>
          <a:xfrm>
            <a:off x="198057" y="1418569"/>
            <a:ext cx="8711738" cy="49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63817"/>
            <a:ext cx="8460150" cy="44251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NGSAP System Requirements – Benefit Examples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23207"/>
            <a:ext cx="8461374" cy="5397818"/>
          </a:xfrm>
        </p:spPr>
        <p:txBody>
          <a:bodyPr>
            <a:norm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AU" sz="12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3101741" y="2655905"/>
            <a:ext cx="2867119" cy="1696637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2"/>
          <a:srcRect l="32066" t="33084" r="46660" b="16471"/>
          <a:stretch/>
        </p:blipFill>
        <p:spPr>
          <a:xfrm>
            <a:off x="4134965" y="2992725"/>
            <a:ext cx="564517" cy="634601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659674" y="2646406"/>
            <a:ext cx="1634435" cy="376602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C00000"/>
                </a:solidFill>
              </a:rPr>
              <a:t>Department sponsored administration system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093185" y="3446154"/>
            <a:ext cx="969264" cy="739934"/>
            <a:chOff x="3291497" y="3653887"/>
            <a:chExt cx="1166282" cy="570647"/>
          </a:xfrm>
        </p:grpSpPr>
        <p:sp>
          <p:nvSpPr>
            <p:cNvPr id="138" name="Rectangle 137"/>
            <p:cNvSpPr/>
            <p:nvPr/>
          </p:nvSpPr>
          <p:spPr bwMode="auto">
            <a:xfrm>
              <a:off x="3291497" y="3653887"/>
              <a:ext cx="969264" cy="4092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3339182" y="3705824"/>
              <a:ext cx="969264" cy="4092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3418784" y="3758039"/>
              <a:ext cx="969264" cy="4092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488515" y="3815304"/>
              <a:ext cx="969264" cy="409230"/>
              <a:chOff x="3260020" y="5753779"/>
              <a:chExt cx="969264" cy="40923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3260020" y="5753779"/>
                <a:ext cx="969264" cy="4092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309551" y="5793860"/>
                <a:ext cx="870202" cy="3150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" tIns="3600" rIns="3600" bIns="360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1000" dirty="0">
                    <a:solidFill>
                      <a:schemeClr val="tx2"/>
                    </a:solidFill>
                  </a:rPr>
                  <a:t>Department &amp; Systems</a:t>
                </a: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92255" y="2999346"/>
            <a:ext cx="1153265" cy="1156392"/>
            <a:chOff x="5262556" y="3035208"/>
            <a:chExt cx="1589627" cy="1156392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"/>
            <a:srcRect l="41967" t="42027" r="39136" b="33188"/>
            <a:stretch/>
          </p:blipFill>
          <p:spPr>
            <a:xfrm>
              <a:off x="5801405" y="3035208"/>
              <a:ext cx="1050778" cy="98510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3"/>
            <a:srcRect l="41967" t="42027" r="39136" b="33188"/>
            <a:stretch/>
          </p:blipFill>
          <p:spPr>
            <a:xfrm>
              <a:off x="5503576" y="3088848"/>
              <a:ext cx="1050778" cy="98510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3"/>
            <a:srcRect l="41967" t="42027" r="39136" b="33188"/>
            <a:stretch/>
          </p:blipFill>
          <p:spPr>
            <a:xfrm>
              <a:off x="5262556" y="3206496"/>
              <a:ext cx="1050778" cy="985104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137656" y="808484"/>
            <a:ext cx="4364281" cy="1886320"/>
            <a:chOff x="137656" y="808484"/>
            <a:chExt cx="4364281" cy="1886320"/>
          </a:xfrm>
        </p:grpSpPr>
        <p:grpSp>
          <p:nvGrpSpPr>
            <p:cNvPr id="154" name="Group 153"/>
            <p:cNvGrpSpPr/>
            <p:nvPr/>
          </p:nvGrpSpPr>
          <p:grpSpPr>
            <a:xfrm>
              <a:off x="3097486" y="1215851"/>
              <a:ext cx="1404451" cy="1351801"/>
              <a:chOff x="3097486" y="1215851"/>
              <a:chExt cx="1404451" cy="1351801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3097486" y="1215851"/>
                <a:ext cx="1404451" cy="1351801"/>
              </a:xfrm>
              <a:prstGeom prst="ellipse">
                <a:avLst/>
              </a:prstGeom>
              <a:solidFill>
                <a:srgbClr val="D1E5F7"/>
              </a:solidFill>
              <a:ln>
                <a:solidFill>
                  <a:srgbClr val="C8D7BF"/>
                </a:solidFill>
                <a:round/>
              </a:ln>
              <a:extLst/>
            </p:spPr>
            <p:txBody>
              <a:bodyPr wrap="square" lIns="3600" tIns="36000" rIns="3600" bIns="3600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en-AU" sz="120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283800" y="1540235"/>
                <a:ext cx="1074042" cy="684379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sz="1100" b="1" dirty="0">
                    <a:solidFill>
                      <a:schemeClr val="tx2"/>
                    </a:solidFill>
                  </a:rPr>
                  <a:t>Timely Decision Support: </a:t>
                </a:r>
                <a:r>
                  <a:rPr lang="en-AU" sz="1100" dirty="0">
                    <a:solidFill>
                      <a:schemeClr val="tx2"/>
                    </a:solidFill>
                  </a:rPr>
                  <a:t>Modern IT Platform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137656" y="808484"/>
              <a:ext cx="2776202" cy="1886320"/>
              <a:chOff x="137656" y="808484"/>
              <a:chExt cx="2776202" cy="1759168"/>
            </a:xfrm>
          </p:grpSpPr>
          <p:sp>
            <p:nvSpPr>
              <p:cNvPr id="156" name="Line Callout 2 (Accent Bar) 155"/>
              <p:cNvSpPr/>
              <p:nvPr/>
            </p:nvSpPr>
            <p:spPr bwMode="auto">
              <a:xfrm>
                <a:off x="137656" y="811424"/>
                <a:ext cx="2776202" cy="1756228"/>
              </a:xfrm>
              <a:prstGeom prst="accentCallout2">
                <a:avLst>
                  <a:gd name="adj1" fmla="val 17661"/>
                  <a:gd name="adj2" fmla="val 101788"/>
                  <a:gd name="adj3" fmla="val 18213"/>
                  <a:gd name="adj4" fmla="val 112952"/>
                  <a:gd name="adj5" fmla="val 26814"/>
                  <a:gd name="adj6" fmla="val 118099"/>
                </a:avLst>
              </a:prstGeom>
              <a:solidFill>
                <a:srgbClr val="D1E5F7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37656" y="808484"/>
                <a:ext cx="2776201" cy="1721785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Configurable</a:t>
                </a:r>
                <a:r>
                  <a:rPr lang="en-AU" sz="1050" dirty="0">
                    <a:solidFill>
                      <a:schemeClr val="tx2"/>
                    </a:solidFill>
                  </a:rPr>
                  <a:t> Secure System – Supports Collaboration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Alignment of Policy &amp; Practice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Single System of Record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Single Logon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Cloud based</a:t>
                </a:r>
                <a:r>
                  <a:rPr lang="en-AU" sz="1050" dirty="0">
                    <a:solidFill>
                      <a:schemeClr val="tx2"/>
                    </a:solidFill>
                  </a:rPr>
                  <a:t>: accessible anywhere anytime via’ appropriate devices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Improved </a:t>
                </a:r>
                <a:r>
                  <a:rPr lang="en-AU" sz="1050" b="1" dirty="0">
                    <a:solidFill>
                      <a:schemeClr val="tx2"/>
                    </a:solidFill>
                  </a:rPr>
                  <a:t>information integration </a:t>
                </a:r>
                <a:r>
                  <a:rPr lang="en-AU" sz="1050" dirty="0">
                    <a:solidFill>
                      <a:schemeClr val="tx2"/>
                    </a:solidFill>
                  </a:rPr>
                  <a:t>across departmental systems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4501937" y="632631"/>
            <a:ext cx="4637070" cy="2381746"/>
            <a:chOff x="5091785" y="642202"/>
            <a:chExt cx="4637070" cy="2381746"/>
          </a:xfrm>
        </p:grpSpPr>
        <p:grpSp>
          <p:nvGrpSpPr>
            <p:cNvPr id="161" name="Group 160"/>
            <p:cNvGrpSpPr/>
            <p:nvPr/>
          </p:nvGrpSpPr>
          <p:grpSpPr>
            <a:xfrm>
              <a:off x="5091785" y="1215851"/>
              <a:ext cx="1424304" cy="1346633"/>
              <a:chOff x="5091785" y="1215851"/>
              <a:chExt cx="1424304" cy="1346633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5091785" y="1215851"/>
                <a:ext cx="1424304" cy="1346633"/>
              </a:xfrm>
              <a:prstGeom prst="ellipse">
                <a:avLst/>
              </a:prstGeom>
              <a:solidFill>
                <a:srgbClr val="E7ADF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253795" y="1412784"/>
                <a:ext cx="1123836" cy="1022933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sz="1100" b="1" dirty="0">
                    <a:solidFill>
                      <a:schemeClr val="tx2"/>
                    </a:solidFill>
                  </a:rPr>
                  <a:t>Improved Processes &amp; Practice:</a:t>
                </a:r>
                <a:br>
                  <a:rPr lang="en-AU" sz="1100" b="1" dirty="0">
                    <a:solidFill>
                      <a:schemeClr val="tx2"/>
                    </a:solidFill>
                  </a:rPr>
                </a:br>
                <a:r>
                  <a:rPr lang="en-AU" sz="1100" dirty="0">
                    <a:solidFill>
                      <a:schemeClr val="tx2"/>
                    </a:solidFill>
                  </a:rPr>
                  <a:t>Wider range of </a:t>
                </a:r>
                <a:br>
                  <a:rPr lang="en-AU" sz="1100" dirty="0">
                    <a:solidFill>
                      <a:schemeClr val="tx2"/>
                    </a:solidFill>
                  </a:rPr>
                </a:br>
                <a:r>
                  <a:rPr lang="en-AU" sz="1100" dirty="0">
                    <a:solidFill>
                      <a:schemeClr val="tx2"/>
                    </a:solidFill>
                  </a:rPr>
                  <a:t>services </a:t>
                </a:r>
                <a:br>
                  <a:rPr lang="en-AU" sz="1100" dirty="0">
                    <a:solidFill>
                      <a:schemeClr val="tx2"/>
                    </a:solidFill>
                  </a:rPr>
                </a:br>
                <a:r>
                  <a:rPr lang="en-AU" sz="1100" dirty="0">
                    <a:solidFill>
                      <a:schemeClr val="tx2"/>
                    </a:solidFill>
                  </a:rPr>
                  <a:t>&amp; functions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6887355" y="642202"/>
              <a:ext cx="2841500" cy="2381746"/>
              <a:chOff x="7219675" y="808484"/>
              <a:chExt cx="2472966" cy="2280142"/>
            </a:xfrm>
          </p:grpSpPr>
          <p:sp>
            <p:nvSpPr>
              <p:cNvPr id="163" name="Line Callout 2 (Accent Bar) 162"/>
              <p:cNvSpPr/>
              <p:nvPr/>
            </p:nvSpPr>
            <p:spPr bwMode="auto">
              <a:xfrm>
                <a:off x="7219675" y="808484"/>
                <a:ext cx="2472966" cy="2280142"/>
              </a:xfrm>
              <a:prstGeom prst="accentCallout2">
                <a:avLst>
                  <a:gd name="adj1" fmla="val 17682"/>
                  <a:gd name="adj2" fmla="val -3526"/>
                  <a:gd name="adj3" fmla="val 18056"/>
                  <a:gd name="adj4" fmla="val -23161"/>
                  <a:gd name="adj5" fmla="val 26487"/>
                  <a:gd name="adj6" fmla="val -27831"/>
                </a:avLst>
              </a:prstGeom>
              <a:solidFill>
                <a:schemeClr val="accent2">
                  <a:lumMod val="20000"/>
                  <a:lumOff val="80000"/>
                  <a:alpha val="51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251192" y="823088"/>
                <a:ext cx="2441448" cy="2150517"/>
              </a:xfrm>
              <a:prstGeom prst="rect">
                <a:avLst/>
              </a:prstGeom>
              <a:solidFill>
                <a:srgbClr val="E7ADF9"/>
              </a:solidFill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P/C/G Information Portal </a:t>
                </a:r>
                <a:r>
                  <a:rPr lang="en-AU" sz="1050" dirty="0">
                    <a:solidFill>
                      <a:schemeClr val="tx2"/>
                    </a:solidFill>
                  </a:rPr>
                  <a:t>(</a:t>
                </a:r>
                <a:r>
                  <a:rPr lang="en-AU" sz="1050" dirty="0" err="1">
                    <a:solidFill>
                      <a:schemeClr val="tx2"/>
                    </a:solidFill>
                  </a:rPr>
                  <a:t>comms</a:t>
                </a:r>
                <a:r>
                  <a:rPr lang="en-AU" sz="1050" dirty="0">
                    <a:solidFill>
                      <a:schemeClr val="tx2"/>
                    </a:solidFill>
                  </a:rPr>
                  <a:t> audit trail: consents, merit events etc.)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Notifications</a:t>
                </a:r>
                <a:r>
                  <a:rPr lang="en-AU" sz="1050" dirty="0">
                    <a:solidFill>
                      <a:schemeClr val="tx2"/>
                    </a:solidFill>
                  </a:rPr>
                  <a:t> (fees, excursions etc.)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On-Line</a:t>
                </a:r>
                <a:r>
                  <a:rPr lang="en-AU" sz="1050" dirty="0">
                    <a:solidFill>
                      <a:schemeClr val="tx2"/>
                    </a:solidFill>
                  </a:rPr>
                  <a:t>: Enrolments, fee payment etc.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Timetabling </a:t>
                </a:r>
                <a:r>
                  <a:rPr lang="en-AU" sz="1050" dirty="0">
                    <a:solidFill>
                      <a:schemeClr val="tx2"/>
                    </a:solidFill>
                  </a:rPr>
                  <a:t>(&amp; student portal)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Updates to and </a:t>
                </a:r>
                <a:r>
                  <a:rPr lang="en-AU" sz="1050" b="1" dirty="0">
                    <a:solidFill>
                      <a:schemeClr val="tx2"/>
                    </a:solidFill>
                  </a:rPr>
                  <a:t>visibility of student and family information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Synchronicity</a:t>
                </a:r>
                <a:r>
                  <a:rPr lang="en-AU" sz="1050" dirty="0">
                    <a:solidFill>
                      <a:schemeClr val="tx2"/>
                    </a:solidFill>
                  </a:rPr>
                  <a:t> across finance, P/C/G &amp; student profiles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Teachers can </a:t>
                </a:r>
                <a:r>
                  <a:rPr lang="en-AU" sz="1050" b="1" dirty="0">
                    <a:solidFill>
                      <a:schemeClr val="tx2"/>
                    </a:solidFill>
                  </a:rPr>
                  <a:t>automatically reconcile student lists</a:t>
                </a: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5737847" y="3073096"/>
            <a:ext cx="3315010" cy="3489529"/>
            <a:chOff x="6222184" y="3197305"/>
            <a:chExt cx="3315010" cy="3489529"/>
          </a:xfrm>
        </p:grpSpPr>
        <p:grpSp>
          <p:nvGrpSpPr>
            <p:cNvPr id="168" name="Group 167"/>
            <p:cNvGrpSpPr/>
            <p:nvPr/>
          </p:nvGrpSpPr>
          <p:grpSpPr>
            <a:xfrm>
              <a:off x="6973289" y="3197305"/>
              <a:ext cx="1388864" cy="1314350"/>
              <a:chOff x="6973289" y="3197305"/>
              <a:chExt cx="1388864" cy="1314350"/>
            </a:xfrm>
          </p:grpSpPr>
          <p:sp>
            <p:nvSpPr>
              <p:cNvPr id="172" name="Oval 171"/>
              <p:cNvSpPr/>
              <p:nvPr/>
            </p:nvSpPr>
            <p:spPr bwMode="auto">
              <a:xfrm>
                <a:off x="6973289" y="3197305"/>
                <a:ext cx="1388864" cy="1314350"/>
              </a:xfrm>
              <a:prstGeom prst="ellipse">
                <a:avLst/>
              </a:prstGeom>
              <a:solidFill>
                <a:srgbClr val="C8D7BF"/>
              </a:solidFill>
              <a:ln>
                <a:solidFill>
                  <a:srgbClr val="C8D7BF"/>
                </a:solidFill>
                <a:round/>
              </a:ln>
              <a:extLst/>
            </p:spPr>
            <p:txBody>
              <a:bodyPr wrap="square" lIns="3600" tIns="36000" rIns="3600" bIns="3600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en-AU" sz="120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7219675" y="3390407"/>
                <a:ext cx="927732" cy="976766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sz="1050" b="1" dirty="0">
                    <a:solidFill>
                      <a:schemeClr val="tx2"/>
                    </a:solidFill>
                  </a:rPr>
                  <a:t>Enabling Environment: </a:t>
                </a:r>
                <a:r>
                  <a:rPr lang="en-AU" sz="1050" dirty="0">
                    <a:solidFill>
                      <a:schemeClr val="tx2"/>
                    </a:solidFill>
                  </a:rPr>
                  <a:t>improved efficiencies supporting learning </a:t>
                </a: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6222184" y="4760466"/>
              <a:ext cx="3315010" cy="1926368"/>
              <a:chOff x="8198913" y="4207247"/>
              <a:chExt cx="1720442" cy="2265660"/>
            </a:xfrm>
          </p:grpSpPr>
          <p:sp>
            <p:nvSpPr>
              <p:cNvPr id="170" name="Line Callout 2 (Accent Bar) 169"/>
              <p:cNvSpPr/>
              <p:nvPr/>
            </p:nvSpPr>
            <p:spPr bwMode="auto">
              <a:xfrm>
                <a:off x="8198914" y="4207247"/>
                <a:ext cx="1720441" cy="2265660"/>
              </a:xfrm>
              <a:prstGeom prst="accentCallout2">
                <a:avLst>
                  <a:gd name="adj1" fmla="val 432"/>
                  <a:gd name="adj2" fmla="val 100977"/>
                  <a:gd name="adj3" fmla="val 956"/>
                  <a:gd name="adj4" fmla="val 85751"/>
                  <a:gd name="adj5" fmla="val -29348"/>
                  <a:gd name="adj6" fmla="val 61602"/>
                </a:avLst>
              </a:prstGeom>
              <a:solidFill>
                <a:srgbClr val="C8D7BF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8198913" y="4267572"/>
                <a:ext cx="1700798" cy="2171413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More </a:t>
                </a:r>
                <a:r>
                  <a:rPr lang="en-AU" sz="1050" b="1" dirty="0">
                    <a:solidFill>
                      <a:schemeClr val="tx2"/>
                    </a:solidFill>
                  </a:rPr>
                  <a:t>efficient E2E transactions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Alleviate administration burden </a:t>
                </a:r>
                <a:r>
                  <a:rPr lang="en-AU" sz="1050" dirty="0">
                    <a:solidFill>
                      <a:schemeClr val="tx2"/>
                    </a:solidFill>
                  </a:rPr>
                  <a:t>&amp; cost overheads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dirty="0">
                    <a:solidFill>
                      <a:schemeClr val="tx2"/>
                    </a:solidFill>
                  </a:rPr>
                  <a:t>Improve focus on educational leadership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Limit the widening gap</a:t>
                </a:r>
                <a:r>
                  <a:rPr lang="en-AU" sz="1050" dirty="0">
                    <a:solidFill>
                      <a:schemeClr val="tx2"/>
                    </a:solidFill>
                  </a:rPr>
                  <a:t>: Departmental system to 3</a:t>
                </a:r>
                <a:r>
                  <a:rPr lang="en-AU" sz="1050" baseline="30000" dirty="0">
                    <a:solidFill>
                      <a:schemeClr val="tx2"/>
                    </a:solidFill>
                  </a:rPr>
                  <a:t>rd</a:t>
                </a:r>
                <a:r>
                  <a:rPr lang="en-AU" sz="1050" dirty="0">
                    <a:solidFill>
                      <a:schemeClr val="tx2"/>
                    </a:solidFill>
                  </a:rPr>
                  <a:t> party applications.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Improved experience</a:t>
                </a:r>
                <a:r>
                  <a:rPr lang="en-AU" sz="1050" dirty="0">
                    <a:solidFill>
                      <a:schemeClr val="tx2"/>
                    </a:solidFill>
                  </a:rPr>
                  <a:t>: Principals, BMs, admin / central staff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Automated scheduling &amp; alerts</a:t>
                </a:r>
                <a:r>
                  <a:rPr lang="en-AU" sz="1050" dirty="0">
                    <a:solidFill>
                      <a:schemeClr val="tx2"/>
                    </a:solidFill>
                  </a:rPr>
                  <a:t> for processes (e.g. student support plans)</a:t>
                </a: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221744" y="4335553"/>
            <a:ext cx="4973253" cy="1931594"/>
            <a:chOff x="432760" y="4672152"/>
            <a:chExt cx="4973253" cy="2018505"/>
          </a:xfrm>
        </p:grpSpPr>
        <p:grpSp>
          <p:nvGrpSpPr>
            <p:cNvPr id="175" name="Group 174"/>
            <p:cNvGrpSpPr/>
            <p:nvPr/>
          </p:nvGrpSpPr>
          <p:grpSpPr>
            <a:xfrm>
              <a:off x="432760" y="4672152"/>
              <a:ext cx="4973253" cy="2018505"/>
              <a:chOff x="432760" y="4672152"/>
              <a:chExt cx="4973253" cy="201850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3971184" y="4672152"/>
                <a:ext cx="1434829" cy="1336762"/>
                <a:chOff x="3971184" y="4672152"/>
                <a:chExt cx="1434829" cy="1336762"/>
              </a:xfrm>
            </p:grpSpPr>
            <p:sp>
              <p:nvSpPr>
                <p:cNvPr id="179" name="Oval 178"/>
                <p:cNvSpPr/>
                <p:nvPr/>
              </p:nvSpPr>
              <p:spPr bwMode="auto">
                <a:xfrm>
                  <a:off x="3971184" y="4672152"/>
                  <a:ext cx="1434829" cy="1336762"/>
                </a:xfrm>
                <a:prstGeom prst="ellipse">
                  <a:avLst/>
                </a:prstGeom>
                <a:solidFill>
                  <a:srgbClr val="EAD0CC"/>
                </a:solidFill>
                <a:ln>
                  <a:solidFill>
                    <a:srgbClr val="C8D7BF"/>
                  </a:solidFill>
                  <a:round/>
                </a:ln>
                <a:extLst/>
              </p:spPr>
              <p:txBody>
                <a:bodyPr wrap="square" lIns="3600" tIns="36000" rIns="3600" bIns="36000" rtlCol="0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AU" sz="120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185853" y="4932880"/>
                  <a:ext cx="1009144" cy="892066"/>
                </a:xfrm>
                <a:prstGeom prst="rect">
                  <a:avLst/>
                </a:prstGeom>
                <a:noFill/>
                <a:ln>
                  <a:noFill/>
                  <a:round/>
                </a:ln>
              </p:spPr>
              <p:txBody>
                <a:bodyPr wrap="square" lIns="3600" tIns="3600" rIns="3600" bIns="3600" rtlCol="0">
                  <a:spAutoFit/>
                </a:bodyPr>
                <a:lstStyle>
                  <a:defPPr>
                    <a:defRPr lang="en-US"/>
                  </a:defPPr>
                  <a:lvl1pPr algn="ctr">
                    <a:spcBef>
                      <a:spcPts val="600"/>
                    </a:spcBef>
                    <a:spcAft>
                      <a:spcPts val="600"/>
                    </a:spcAft>
                    <a:defRPr sz="1200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AU" sz="1100" b="1" dirty="0">
                      <a:solidFill>
                        <a:schemeClr val="tx2"/>
                      </a:solidFill>
                    </a:rPr>
                    <a:t>Privacy &amp; Info Security:</a:t>
                  </a:r>
                  <a:br>
                    <a:rPr lang="en-AU" sz="1100" b="1" dirty="0">
                      <a:solidFill>
                        <a:schemeClr val="tx2"/>
                      </a:solidFill>
                    </a:rPr>
                  </a:br>
                  <a:r>
                    <a:rPr lang="en-AU" sz="1100" dirty="0">
                      <a:solidFill>
                        <a:schemeClr val="tx2"/>
                      </a:solidFill>
                    </a:rPr>
                    <a:t>Information Management Provisions</a:t>
                  </a:r>
                </a:p>
              </p:txBody>
            </p:sp>
          </p:grpSp>
          <p:sp>
            <p:nvSpPr>
              <p:cNvPr id="178" name="Line Callout 2 (Accent Bar) 177"/>
              <p:cNvSpPr/>
              <p:nvPr/>
            </p:nvSpPr>
            <p:spPr bwMode="auto">
              <a:xfrm>
                <a:off x="432760" y="4714320"/>
                <a:ext cx="2957327" cy="1976337"/>
              </a:xfrm>
              <a:prstGeom prst="accentCallout2">
                <a:avLst>
                  <a:gd name="adj1" fmla="val 67990"/>
                  <a:gd name="adj2" fmla="val 102087"/>
                  <a:gd name="adj3" fmla="val 68536"/>
                  <a:gd name="adj4" fmla="val 120034"/>
                  <a:gd name="adj5" fmla="val 54604"/>
                  <a:gd name="adj6" fmla="val 126816"/>
                </a:avLst>
              </a:prstGeom>
              <a:solidFill>
                <a:srgbClr val="EAD0CC">
                  <a:alpha val="5098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64068" y="4766941"/>
              <a:ext cx="2799635" cy="1840859"/>
            </a:xfrm>
            <a:prstGeom prst="rect">
              <a:avLst/>
            </a:prstGeom>
            <a:noFill/>
            <a:ln>
              <a:noFill/>
              <a:round/>
            </a:ln>
          </p:spPr>
          <p:txBody>
            <a:bodyPr wrap="square" lIns="3600" tIns="3600" rIns="3600" bIns="3600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600"/>
                </a:spcBef>
                <a:spcAft>
                  <a:spcPts val="600"/>
                </a:spcAft>
                <a:defRPr sz="1200">
                  <a:solidFill>
                    <a:schemeClr val="bg1"/>
                  </a:solidFill>
                </a:defRPr>
              </a:lvl1pPr>
            </a:lstStyle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b="1" dirty="0">
                  <a:solidFill>
                    <a:schemeClr val="tx2"/>
                  </a:solidFill>
                </a:rPr>
                <a:t>Protection &amp; Privacy Protocols </a:t>
              </a:r>
              <a:r>
                <a:rPr lang="en-AU" sz="1050" dirty="0">
                  <a:solidFill>
                    <a:schemeClr val="tx2"/>
                  </a:solidFill>
                </a:rPr>
                <a:t>(VPDS)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dirty="0">
                  <a:solidFill>
                    <a:schemeClr val="tx2"/>
                  </a:solidFill>
                </a:rPr>
                <a:t>Standards for Systems Security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b="1" dirty="0">
                  <a:solidFill>
                    <a:schemeClr val="tx2"/>
                  </a:solidFill>
                </a:rPr>
                <a:t>Student centric data structure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dirty="0">
                  <a:solidFill>
                    <a:schemeClr val="tx2"/>
                  </a:solidFill>
                </a:rPr>
                <a:t>Single student – P/C/G accounts &amp; profiles 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dirty="0">
                  <a:solidFill>
                    <a:schemeClr val="tx2"/>
                  </a:solidFill>
                </a:rPr>
                <a:t>Data </a:t>
              </a:r>
              <a:r>
                <a:rPr lang="en-AU" sz="1050" b="1" dirty="0">
                  <a:solidFill>
                    <a:schemeClr val="tx2"/>
                  </a:solidFill>
                </a:rPr>
                <a:t>entered once </a:t>
              </a:r>
              <a:r>
                <a:rPr lang="en-AU" sz="1050" dirty="0">
                  <a:solidFill>
                    <a:schemeClr val="tx2"/>
                  </a:solidFill>
                </a:rPr>
                <a:t>into System-of-Record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b="1" dirty="0">
                  <a:solidFill>
                    <a:schemeClr val="tx2"/>
                  </a:solidFill>
                </a:rPr>
                <a:t>Single information repository</a:t>
              </a:r>
            </a:p>
            <a:p>
              <a:pPr marL="171450" indent="-171450" algn="l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AU" sz="1050" b="1" dirty="0">
                  <a:solidFill>
                    <a:schemeClr val="tx2"/>
                  </a:solidFill>
                </a:rPr>
                <a:t>Information Confidence</a:t>
              </a:r>
              <a:r>
                <a:rPr lang="en-AU" sz="1050" dirty="0">
                  <a:solidFill>
                    <a:schemeClr val="tx2"/>
                  </a:solidFill>
                </a:rPr>
                <a:t>: Reporting, Quality, remove duplication errors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38457" y="2794516"/>
            <a:ext cx="2846691" cy="1548514"/>
            <a:chOff x="180514" y="2933940"/>
            <a:chExt cx="2846691" cy="1548514"/>
          </a:xfrm>
        </p:grpSpPr>
        <p:grpSp>
          <p:nvGrpSpPr>
            <p:cNvPr id="196" name="Group 195"/>
            <p:cNvGrpSpPr/>
            <p:nvPr/>
          </p:nvGrpSpPr>
          <p:grpSpPr>
            <a:xfrm>
              <a:off x="1754798" y="3339656"/>
              <a:ext cx="1272407" cy="1142798"/>
              <a:chOff x="1615669" y="3061425"/>
              <a:chExt cx="1272407" cy="1142798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1615669" y="3061425"/>
                <a:ext cx="1272407" cy="1142798"/>
              </a:xfrm>
              <a:prstGeom prst="ellipse">
                <a:avLst/>
              </a:prstGeom>
              <a:solidFill>
                <a:srgbClr val="F2AF2A"/>
              </a:solidFill>
              <a:ln>
                <a:solidFill>
                  <a:srgbClr val="C8D7BF"/>
                </a:solidFill>
                <a:round/>
              </a:ln>
              <a:extLst/>
            </p:spPr>
            <p:txBody>
              <a:bodyPr wrap="square" lIns="3600" tIns="36000" rIns="3600" bIns="3600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endParaRPr lang="en-AU" sz="120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796031" y="3363221"/>
                <a:ext cx="918639" cy="515102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sz="1100" b="1" dirty="0">
                    <a:solidFill>
                      <a:schemeClr val="tx2"/>
                    </a:solidFill>
                  </a:rPr>
                  <a:t>Improved Capability &amp; Confidence</a:t>
                </a:r>
                <a:endParaRPr lang="en-AU" sz="105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80514" y="2933940"/>
              <a:ext cx="1523431" cy="1482347"/>
              <a:chOff x="180514" y="3104761"/>
              <a:chExt cx="1523431" cy="1482347"/>
            </a:xfrm>
          </p:grpSpPr>
          <p:sp>
            <p:nvSpPr>
              <p:cNvPr id="198" name="Line Callout 2 (Accent Bar) 197"/>
              <p:cNvSpPr/>
              <p:nvPr/>
            </p:nvSpPr>
            <p:spPr bwMode="auto">
              <a:xfrm>
                <a:off x="180514" y="3107916"/>
                <a:ext cx="1495975" cy="1479192"/>
              </a:xfrm>
              <a:prstGeom prst="accentCallout2">
                <a:avLst>
                  <a:gd name="adj1" fmla="val 17661"/>
                  <a:gd name="adj2" fmla="val 101788"/>
                  <a:gd name="adj3" fmla="val 18213"/>
                  <a:gd name="adj4" fmla="val 112952"/>
                  <a:gd name="adj5" fmla="val 32242"/>
                  <a:gd name="adj6" fmla="val 124879"/>
                </a:avLst>
              </a:prstGeom>
              <a:solidFill>
                <a:srgbClr val="FFC000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49315" y="3104761"/>
                <a:ext cx="1454630" cy="1482347"/>
              </a:xfrm>
              <a:prstGeom prst="rect">
                <a:avLst/>
              </a:prstGeom>
              <a:noFill/>
              <a:ln>
                <a:noFill/>
                <a:round/>
              </a:ln>
            </p:spPr>
            <p:txBody>
              <a:bodyPr wrap="square" lIns="3600" tIns="3600" rIns="3600" bIns="3600" rtlCol="0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ts val="600"/>
                  </a:spcBef>
                  <a:spcAft>
                    <a:spcPts val="600"/>
                  </a:spcAft>
                  <a:defRPr sz="1200">
                    <a:solidFill>
                      <a:schemeClr val="bg1"/>
                    </a:solidFill>
                  </a:defRPr>
                </a:lvl1pPr>
              </a:lstStyle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Equitable provision </a:t>
                </a:r>
                <a:r>
                  <a:rPr lang="en-AU" sz="1050" dirty="0">
                    <a:solidFill>
                      <a:schemeClr val="tx2"/>
                    </a:solidFill>
                  </a:rPr>
                  <a:t>to all schools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Automated Processes</a:t>
                </a:r>
              </a:p>
              <a:p>
                <a:pPr marL="171450" indent="-171450" algn="l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AU" sz="1050" b="1" dirty="0">
                    <a:solidFill>
                      <a:schemeClr val="tx2"/>
                    </a:solidFill>
                  </a:rPr>
                  <a:t>Common knowledge base </a:t>
                </a:r>
                <a:r>
                  <a:rPr lang="en-AU" sz="1050" dirty="0">
                    <a:solidFill>
                      <a:schemeClr val="tx2"/>
                    </a:solidFill>
                  </a:rPr>
                  <a:t>across user community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0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AF272F"/>
      </a:dk1>
      <a:lt1>
        <a:srgbClr val="FFFFFF"/>
      </a:lt1>
      <a:dk2>
        <a:srgbClr val="000000"/>
      </a:dk2>
      <a:lt2>
        <a:srgbClr val="E7E6E6"/>
      </a:lt2>
      <a:accent1>
        <a:srgbClr val="D9D9D6"/>
      </a:accent1>
      <a:accent2>
        <a:srgbClr val="E57100"/>
      </a:accent2>
      <a:accent3>
        <a:srgbClr val="00B7BD"/>
      </a:accent3>
      <a:accent4>
        <a:srgbClr val="AF272F"/>
      </a:accent4>
      <a:accent5>
        <a:srgbClr val="53565A"/>
      </a:accent5>
      <a:accent6>
        <a:srgbClr val="D9D9D6"/>
      </a:accent6>
      <a:hlink>
        <a:srgbClr val="AF272F"/>
      </a:hlink>
      <a:folHlink>
        <a:srgbClr val="8A2A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State mm" id="{76674763-5168-5A43-B885-70229A3C9853}" vid="{5B63F1B7-68D2-9544-BF41-7E35658C6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_EDRMS_Date xmlns="http://schemas.microsoft.com/Sharepoint/v3">2019-03-04T13:00:00+00:00</DET_EDRMS_Date>
    <DET_EDRMS_Author xmlns="http://schemas.microsoft.com/Sharepoint/v3">Gary Parker</DET_EDRMS_Author>
    <DET_EDRMS_Category xmlns="http://schemas.microsoft.com/Sharepoint/v3" xsi:nil="true"/>
    <DET_EDRMS_SecClassTaxHTField0 xmlns="http://schemas.microsoft.com/Sharepoint/v3">
      <Terms xmlns="http://schemas.microsoft.com/office/infopath/2007/PartnerControls"/>
    </DET_EDRMS_SecClassTaxHTField0>
    <DET_EDRMS_BusUnitTaxHTField0 xmlns="http://schemas.microsoft.com/Sharepoint/v3">
      <Terms xmlns="http://schemas.microsoft.com/office/infopath/2007/PartnerControls"/>
    </DET_EDRMS_BusUnitTaxHTField0>
    <TaxCatchAll xmlns="b18ed191-9664-4865-9546-49bc3f5dd491">
      <Value>3</Value>
    </TaxCatchAll>
    <DET_EDRMS_Description xmlns="http://schemas.microsoft.com/Sharepoint/v3" xsi:nil="true"/>
    <DET_EDRMS_RC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1.2.2 Project Documentation</TermName>
          <TermId xmlns="http://schemas.microsoft.com/office/infopath/2007/PartnerControls">a3ce4c3c-7960-4756-834e-8cbbf9028802</TermId>
        </TermInfo>
      </Terms>
    </DET_EDRMS_RCSTaxHTField0>
  </documentManagement>
</p:properties>
</file>

<file path=customXml/item2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T Document" ma:contentTypeID="0x010100C1A95F885C0B4A62AE4D0515D220750C000C319E482649824CBE0A4673ACD7D759" ma:contentTypeVersion="4" ma:contentTypeDescription="DET Document" ma:contentTypeScope="" ma:versionID="91d0b5210469571ff75a95aa29963bfe">
  <xsd:schema xmlns:xsd="http://www.w3.org/2001/XMLSchema" xmlns:xs="http://www.w3.org/2001/XMLSchema" xmlns:p="http://schemas.microsoft.com/office/2006/metadata/properties" xmlns:ns2="http://schemas.microsoft.com/Sharepoint/v3" xmlns:ns3="b18ed191-9664-4865-9546-49bc3f5dd491" targetNamespace="http://schemas.microsoft.com/office/2006/metadata/properties" ma:root="true" ma:fieldsID="f11da41afe8cba568217e0c55d292fe1" ns2:_="" ns3:_="">
    <xsd:import namespace="http://schemas.microsoft.com/Sharepoint/v3"/>
    <xsd:import namespace="b18ed191-9664-4865-9546-49bc3f5dd491"/>
    <xsd:element name="properties">
      <xsd:complexType>
        <xsd:sequence>
          <xsd:element name="documentManagement">
            <xsd:complexType>
              <xsd:all>
                <xsd:element ref="ns2:DET_EDRMS_Date" minOccurs="0"/>
                <xsd:element ref="ns2:DET_EDRMS_Author" minOccurs="0"/>
                <xsd:element ref="ns2:DET_EDRMS_Category" minOccurs="0"/>
                <xsd:element ref="ns3:TaxCatchAll" minOccurs="0"/>
                <xsd:element ref="ns3:TaxCatchAllLabel" minOccurs="0"/>
                <xsd:element ref="ns2:DET_EDRMS_RCSTaxHTField0" minOccurs="0"/>
                <xsd:element ref="ns2:DET_EDRMS_BusUnitTaxHTField0" minOccurs="0"/>
                <xsd:element ref="ns2:DET_EDRMS_SecClassTaxHTField0" minOccurs="0"/>
                <xsd:element ref="ns2:DET_EDRMS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T_EDRMS_Date" ma:index="8" nillable="true" ma:displayName="Date" ma:default="" ma:format="DateOnly" ma:internalName="DET_EDRMS_Date" ma:readOnly="false">
      <xsd:simpleType>
        <xsd:restriction base="dms:DateTime"/>
      </xsd:simpleType>
    </xsd:element>
    <xsd:element name="DET_EDRMS_Author" ma:index="9" nillable="true" ma:displayName="Author" ma:default="" ma:internalName="DET_EDRMS_Author" ma:readOnly="false">
      <xsd:simpleType>
        <xsd:restriction base="dms:Text">
          <xsd:maxLength value="255"/>
        </xsd:restriction>
      </xsd:simpleType>
    </xsd:element>
    <xsd:element name="DET_EDRMS_Category" ma:index="10" nillable="true" ma:displayName="Category" ma:default="" ma:internalName="DET_EDRMS_Category" ma:readOnly="false">
      <xsd:simpleType>
        <xsd:restriction base="dms:Text">
          <xsd:maxLength value="255"/>
        </xsd:restriction>
      </xsd:simpleType>
    </xsd:element>
    <xsd:element name="DET_EDRMS_RCSTaxHTField0" ma:index="13" nillable="true" ma:taxonomy="true" ma:internalName="DET_EDRMS_RCSTaxHTField0" ma:taxonomyFieldName="DET_EDRMS_RCS" ma:displayName="RCS" ma:readOnly="true" ma:default="" ma:fieldId="{b94599ac-76d7-4d0a-81e2-e0d597ad60b0}" ma:sspId="272df97b-2740-40bb-9c0d-572a441144cd" ma:termSetId="759985f7-f856-45a6-bc29-a99c164ac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T_EDRMS_BusUnitTaxHTField0" ma:index="15" nillable="true" ma:taxonomy="true" ma:internalName="DET_EDRMS_BusUnitTaxHTField0" ma:taxonomyFieldName="DET_EDRMS_BusUnit" ma:displayName="Business Unit" ma:readOnly="false" ma:default="" ma:fieldId="{6a09474b-ef6b-487d-9343-1ac28330710e}" ma:sspId="272df97b-2740-40bb-9c0d-572a441144cd" ma:termSetId="46e496f0-ccd4-43cf-a51f-50fd2b9552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T_EDRMS_SecClassTaxHTField0" ma:index="17" nillable="true" ma:taxonomy="true" ma:internalName="DET_EDRMS_SecClassTaxHTField0" ma:taxonomyFieldName="DET_EDRMS_SecClass" ma:displayName="Security Classification" ma:readOnly="false" ma:default="" ma:fieldId="{5f325da7-47e2-4289-8db0-23622dd7f876}" ma:sspId="272df97b-2740-40bb-9c0d-572a441144cd" ma:termSetId="824106a0-5d61-4c80-a0b7-f264a0cc5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T_EDRMS_Description" ma:index="19" nillable="true" ma:displayName="Document Description" ma:default="" ma:description="" ma:internalName="DET_EDRMS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ed191-9664-4865-9546-49bc3f5dd491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c3046944-cf34-46b6-8cfc-d7799fd21a64}" ma:internalName="TaxCatchAll" ma:readOnly="false" ma:showField="CatchAllData" ma:web="b18ed191-9664-4865-9546-49bc3f5dd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c3046944-cf34-46b6-8cfc-d7799fd21a64}" ma:internalName="TaxCatchAllLabel" ma:readOnly="true" ma:showField="CatchAllDataLabel" ma:web="b18ed191-9664-4865-9546-49bc3f5dd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B1324-A69B-4756-BD6F-542FACFB552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18ed191-9664-4865-9546-49bc3f5dd4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BC47AF-96B8-403E-9031-5AD52B722BA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A17AAFD-F2CA-4C74-B9A7-364DFB6A43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18E539-1AEE-41EF-B964-74CB09853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8ed191-9664-4865-9546-49bc3f5dd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State mm</Template>
  <TotalTime>1434</TotalTime>
  <Words>1838</Words>
  <Application>Microsoft Office PowerPoint</Application>
  <PresentationFormat>On-screen Show (4:3)</PresentationFormat>
  <Paragraphs>234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.AppleSystemUIFont</vt:lpstr>
      <vt:lpstr>Arial</vt:lpstr>
      <vt:lpstr>Calibri</vt:lpstr>
      <vt:lpstr>Courier New</vt:lpstr>
      <vt:lpstr>Office Theme</vt:lpstr>
      <vt:lpstr>Document</vt:lpstr>
      <vt:lpstr>Next Generation Schools’ Administration Program March 2019</vt:lpstr>
      <vt:lpstr>Key Points of interest for you </vt:lpstr>
      <vt:lpstr>Background</vt:lpstr>
      <vt:lpstr>Program Aim </vt:lpstr>
      <vt:lpstr>Scope </vt:lpstr>
      <vt:lpstr>Schools’ Services Model </vt:lpstr>
      <vt:lpstr>NGSAP: Engineering the Requirements </vt:lpstr>
      <vt:lpstr>Benefits Realisation </vt:lpstr>
      <vt:lpstr>NGSAP System Requirements – Benefit Examples </vt:lpstr>
      <vt:lpstr>Stakeholder Groups </vt:lpstr>
      <vt:lpstr>Stakeholders can be engaged in a number of ways: </vt:lpstr>
      <vt:lpstr>NGSAP Strategic &amp; Dependent Work Streams </vt:lpstr>
      <vt:lpstr>PowerPoint Presentation</vt:lpstr>
      <vt:lpstr>PowerPoint Presentation</vt:lpstr>
      <vt:lpstr>Working Together to Build an InfoSafe Culture</vt:lpstr>
      <vt:lpstr>InfoSafe Outcomes</vt:lpstr>
      <vt:lpstr>Further Information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NGSAP General Program Brief_new corporate template</dc:title>
  <dc:creator>Microsoft Office User</dc:creator>
  <cp:lastModifiedBy>Sadler, Denise D</cp:lastModifiedBy>
  <cp:revision>171</cp:revision>
  <dcterms:created xsi:type="dcterms:W3CDTF">2017-08-18T01:53:25Z</dcterms:created>
  <dcterms:modified xsi:type="dcterms:W3CDTF">2019-03-15T02:47:08Z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0x010100C1A95F885C0B4A62AE4D0515D220750C000C319E482649824CBE0A4673ACD7D759</vt:lpwstr>
  </property>
  <property fmtid="{D5CDD505-2E9C-101B-9397-08002B2CF9AE}" pid="3" name="DET_EDRMS_RCS">
    <vt:lpwstr>3;#1.2.2 Project Documentation|a3ce4c3c-7960-4756-834e-8cbbf9028802</vt:lpwstr>
  </property>
  <property fmtid="{D5CDD505-2E9C-101B-9397-08002B2CF9AE}" pid="4" name="DET_EDRMS_BusUnit">
    <vt:lpwstr/>
  </property>
  <property fmtid="{D5CDD505-2E9C-101B-9397-08002B2CF9AE}" pid="5" name="DET_EDRMS_SecClass">
    <vt:lpwstr/>
  </property>
  <property fmtid="{D5CDD505-2E9C-101B-9397-08002B2CF9AE}" pid="6" name="RecordPoint_WorkflowType">
    <vt:lpwstr>ActiveSubmitStub</vt:lpwstr>
  </property>
  <property fmtid="{D5CDD505-2E9C-101B-9397-08002B2CF9AE}" pid="7" name="RecordPoint_ActiveItemSiteId">
    <vt:lpwstr>{06caf94d-253e-4f56-bbf8-27ec51f6806e}</vt:lpwstr>
  </property>
  <property fmtid="{D5CDD505-2E9C-101B-9397-08002B2CF9AE}" pid="8" name="RecordPoint_ActiveItemListId">
    <vt:lpwstr>{b04c317a-5944-41e7-8bb4-5dc845ec8ba8}</vt:lpwstr>
  </property>
  <property fmtid="{D5CDD505-2E9C-101B-9397-08002B2CF9AE}" pid="9" name="RecordPoint_ActiveItemUniqueId">
    <vt:lpwstr>{9a76f105-947d-4921-be5f-0de06504b9b3}</vt:lpwstr>
  </property>
  <property fmtid="{D5CDD505-2E9C-101B-9397-08002B2CF9AE}" pid="10" name="RecordPoint_ActiveItemWebId">
    <vt:lpwstr>{51cdef9b-ae6e-466f-8bc7-bd3c0e6367d6}</vt:lpwstr>
  </property>
  <property fmtid="{D5CDD505-2E9C-101B-9397-08002B2CF9AE}" pid="11" name="RecordPoint_RecordNumberSubmitted">
    <vt:lpwstr/>
  </property>
  <property fmtid="{D5CDD505-2E9C-101B-9397-08002B2CF9AE}" pid="12" name="RecordPoint_SubmissionCompleted">
    <vt:lpwstr/>
  </property>
  <property fmtid="{D5CDD505-2E9C-101B-9397-08002B2CF9AE}" pid="13" name="RecordPoint_SubmissionDate">
    <vt:lpwstr/>
  </property>
  <property fmtid="{D5CDD505-2E9C-101B-9397-08002B2CF9AE}" pid="14" name="RecordPoint_ActiveItemMoved">
    <vt:lpwstr/>
  </property>
  <property fmtid="{D5CDD505-2E9C-101B-9397-08002B2CF9AE}" pid="15" name="RecordPoint_RecordFormat">
    <vt:lpwstr/>
  </property>
</Properties>
</file>